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7"/>
  </p:notesMasterIdLst>
  <p:sldIdLst>
    <p:sldId id="438" r:id="rId4"/>
    <p:sldId id="440" r:id="rId5"/>
    <p:sldId id="374" r:id="rId6"/>
    <p:sldId id="376" r:id="rId8"/>
    <p:sldId id="482" r:id="rId9"/>
    <p:sldId id="476" r:id="rId10"/>
    <p:sldId id="477" r:id="rId11"/>
    <p:sldId id="478" r:id="rId12"/>
    <p:sldId id="479" r:id="rId13"/>
    <p:sldId id="480" r:id="rId14"/>
    <p:sldId id="483" r:id="rId15"/>
    <p:sldId id="484" r:id="rId16"/>
    <p:sldId id="502" r:id="rId17"/>
    <p:sldId id="439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340"/>
    <a:srgbClr val="1E2241"/>
    <a:srgbClr val="F2F2F2"/>
    <a:srgbClr val="FF0000"/>
    <a:srgbClr val="52B6B1"/>
    <a:srgbClr val="1C1C1C"/>
    <a:srgbClr val="9D9DA9"/>
    <a:srgbClr val="F9B6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696" y="-84"/>
      </p:cViewPr>
      <p:guideLst>
        <p:guide orient="horz" pos="21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94"/>
    </p:cViewPr>
  </p:sorterViewPr>
  <p:gridSpacing cx="44997" cy="44997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3C6FE-27A7-44AA-9930-9A286D3420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9D709-CA1A-4F02-A563-653E0396CA7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D709-CA1A-4F02-A563-653E0396C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 bwMode="auto">
          <a:xfrm>
            <a:off x="-31901" y="6600305"/>
            <a:ext cx="12229567" cy="257695"/>
          </a:xfrm>
          <a:prstGeom prst="rect">
            <a:avLst/>
          </a:prstGeom>
          <a:solidFill>
            <a:srgbClr val="1F2340"/>
          </a:solidFill>
          <a:ln w="9525" cap="flat" cmpd="sng" algn="ctr">
            <a:solidFill>
              <a:srgbClr val="9D9D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0237" y="99752"/>
            <a:ext cx="1037429" cy="129678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434BD-2321-47CF-B61A-AA9EF529381B}" type="datetimeFigureOut">
              <a:rPr lang="en-US"/>
            </a:fld>
            <a:endParaRPr lang="en-US"/>
          </a:p>
        </p:txBody>
      </p:sp>
      <p:sp>
        <p:nvSpPr>
          <p:cNvPr id="5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E1633-13D4-4997-B0FD-65499327FD9E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8F31E-E862-4632-A83E-B4E5D615B416}" type="datetimeFigureOut">
              <a:rPr lang="en-US"/>
            </a:fld>
            <a:endParaRPr lang="en-US"/>
          </a:p>
        </p:txBody>
      </p:sp>
      <p:sp>
        <p:nvSpPr>
          <p:cNvPr id="5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341E9-86C7-49F6-AA56-6AE23C44F305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hidden="1"/>
          <p:cNvSpPr/>
          <p:nvPr userDrawn="1"/>
        </p:nvSpPr>
        <p:spPr>
          <a:xfrm>
            <a:off x="0" y="4072467"/>
            <a:ext cx="12192000" cy="2785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" name="图片 2" descr="图片2.png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643">
            <a:off x="-11811000" y="-5429251"/>
            <a:ext cx="16023167" cy="1609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同侧圆角矩形 3" hidden="1"/>
          <p:cNvSpPr/>
          <p:nvPr userDrawn="1"/>
        </p:nvSpPr>
        <p:spPr>
          <a:xfrm>
            <a:off x="381000" y="857251"/>
            <a:ext cx="11430000" cy="6000749"/>
          </a:xfrm>
          <a:prstGeom prst="round2SameRect">
            <a:avLst>
              <a:gd name="adj1" fmla="val 906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0"/>
            <a:ext cx="12182169" cy="6858000"/>
            <a:chOff x="0" y="0"/>
            <a:chExt cx="12182169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" y="0"/>
              <a:ext cx="12182168" cy="685800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0" y="0"/>
              <a:ext cx="12182169" cy="6858000"/>
            </a:xfrm>
            <a:prstGeom prst="rect">
              <a:avLst/>
            </a:pr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00682E-6 L 2.67795 0.037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9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23905-C6EF-44D0-8E59-FF6591EC3100}" type="datetimeFigureOut">
              <a:rPr lang="en-US"/>
            </a:fld>
            <a:endParaRPr lang="en-US"/>
          </a:p>
        </p:txBody>
      </p:sp>
      <p:sp>
        <p:nvSpPr>
          <p:cNvPr id="5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AC84F-A88B-41AF-85F7-9F791FE99F2C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BA1D7-B404-40A4-B0AA-33403EB671C0}" type="datetimeFigureOut">
              <a:rPr lang="en-US"/>
            </a:fld>
            <a:endParaRPr lang="en-US"/>
          </a:p>
        </p:txBody>
      </p:sp>
      <p:sp>
        <p:nvSpPr>
          <p:cNvPr id="5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55DF0-A605-4F9F-A58F-D257613DC0DA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1C3EC-7452-447D-9E7F-AF26F80E3757}" type="datetimeFigureOut">
              <a:rPr lang="en-US"/>
            </a:fld>
            <a:endParaRPr lang="en-US"/>
          </a:p>
        </p:txBody>
      </p:sp>
      <p:sp>
        <p:nvSpPr>
          <p:cNvPr id="5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D6C2F-29B2-4A74-9842-C76628C6EBD1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15678-5A54-47CE-B092-3F57636EC5A2}" type="datetimeFigureOut">
              <a:rPr lang="en-US"/>
            </a:fld>
            <a:endParaRPr lang="en-US"/>
          </a:p>
        </p:txBody>
      </p:sp>
      <p:sp>
        <p:nvSpPr>
          <p:cNvPr id="6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C700B-9B76-46CC-B54E-2F3D54D948D6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9C6B-4EA0-4E06-9C85-BBA7E10EF9C8}" type="datetimeFigureOut">
              <a:rPr lang="en-US"/>
            </a:fld>
            <a:endParaRPr lang="en-US"/>
          </a:p>
        </p:txBody>
      </p:sp>
      <p:sp>
        <p:nvSpPr>
          <p:cNvPr id="8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0AEA8-C844-43ED-B5A5-17D23C4E4CFE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519CC-3775-4D93-9CD8-DC865D40770E}" type="datetimeFigureOut">
              <a:rPr lang="en-US"/>
            </a:fld>
            <a:endParaRPr lang="en-US"/>
          </a:p>
        </p:txBody>
      </p:sp>
      <p:sp>
        <p:nvSpPr>
          <p:cNvPr id="4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363FE-4DD4-4CE0-8BA2-6001E03F18CB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8E8C0-FD97-4E2D-8CAD-8ABA6C5EDCAF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A623-D9B1-491F-A17E-67A89B3F9FEE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矩形 7"/>
          <p:cNvSpPr/>
          <p:nvPr userDrawn="1"/>
        </p:nvSpPr>
        <p:spPr bwMode="auto">
          <a:xfrm>
            <a:off x="0" y="6600305"/>
            <a:ext cx="12197666" cy="257695"/>
          </a:xfrm>
          <a:prstGeom prst="rect">
            <a:avLst/>
          </a:prstGeom>
          <a:solidFill>
            <a:srgbClr val="1F2340"/>
          </a:solidFill>
          <a:ln w="9525" cap="flat" cmpd="sng" algn="ctr">
            <a:solidFill>
              <a:srgbClr val="9D9D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7492" y="157045"/>
            <a:ext cx="1094508" cy="13681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C6C08-E325-433A-B8D4-E91CAB6E5986}" type="datetimeFigureOut">
              <a:rPr lang="en-US"/>
            </a:fld>
            <a:endParaRPr lang="en-US"/>
          </a:p>
        </p:txBody>
      </p:sp>
      <p:sp>
        <p:nvSpPr>
          <p:cNvPr id="6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DA5FE-77A9-4BA2-932F-98B22540B37C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60E7B-ABF8-4415-89A1-15F5BF805AD1}" type="datetimeFigureOut">
              <a:rPr lang="en-US"/>
            </a:fld>
            <a:endParaRPr lang="en-US"/>
          </a:p>
        </p:txBody>
      </p:sp>
      <p:sp>
        <p:nvSpPr>
          <p:cNvPr id="6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26FF-2E95-4013-8092-5A24B56D172B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434BD-2321-47CF-B61A-AA9EF529381B}" type="datetimeFigureOut">
              <a:rPr lang="en-US"/>
            </a:fld>
            <a:endParaRPr lang="en-US"/>
          </a:p>
        </p:txBody>
      </p:sp>
      <p:sp>
        <p:nvSpPr>
          <p:cNvPr id="5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E1633-13D4-4997-B0FD-65499327FD9E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8F31E-E862-4632-A83E-B4E5D615B416}" type="datetimeFigureOut">
              <a:rPr lang="en-US"/>
            </a:fld>
            <a:endParaRPr lang="en-US"/>
          </a:p>
        </p:txBody>
      </p:sp>
      <p:sp>
        <p:nvSpPr>
          <p:cNvPr id="5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341E9-86C7-49F6-AA56-6AE23C44F305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1C3EC-7452-447D-9E7F-AF26F80E3757}" type="datetimeFigureOut">
              <a:rPr lang="en-US"/>
            </a:fld>
            <a:endParaRPr lang="en-US"/>
          </a:p>
        </p:txBody>
      </p:sp>
      <p:sp>
        <p:nvSpPr>
          <p:cNvPr id="5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D6C2F-29B2-4A74-9842-C76628C6EBD1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15678-5A54-47CE-B092-3F57636EC5A2}" type="datetimeFigureOut">
              <a:rPr lang="en-US"/>
            </a:fld>
            <a:endParaRPr lang="en-US"/>
          </a:p>
        </p:txBody>
      </p:sp>
      <p:sp>
        <p:nvSpPr>
          <p:cNvPr id="6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C700B-9B76-46CC-B54E-2F3D54D948D6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9C6B-4EA0-4E06-9C85-BBA7E10EF9C8}" type="datetimeFigureOut">
              <a:rPr lang="en-US"/>
            </a:fld>
            <a:endParaRPr lang="en-US"/>
          </a:p>
        </p:txBody>
      </p:sp>
      <p:sp>
        <p:nvSpPr>
          <p:cNvPr id="8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0AEA8-C844-43ED-B5A5-17D23C4E4CFE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519CC-3775-4D93-9CD8-DC865D40770E}" type="datetimeFigureOut">
              <a:rPr lang="en-US"/>
            </a:fld>
            <a:endParaRPr lang="en-US"/>
          </a:p>
        </p:txBody>
      </p:sp>
      <p:sp>
        <p:nvSpPr>
          <p:cNvPr id="4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363FE-4DD4-4CE0-8BA2-6001E03F18CB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8E8C0-FD97-4E2D-8CAD-8ABA6C5EDCAF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A623-D9B1-491F-A17E-67A89B3F9FEE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C6C08-E325-433A-B8D4-E91CAB6E5986}" type="datetimeFigureOut">
              <a:rPr lang="en-US"/>
            </a:fld>
            <a:endParaRPr lang="en-US"/>
          </a:p>
        </p:txBody>
      </p:sp>
      <p:sp>
        <p:nvSpPr>
          <p:cNvPr id="6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DA5FE-77A9-4BA2-932F-98B22540B37C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60E7B-ABF8-4415-89A1-15F5BF805AD1}" type="datetimeFigureOut">
              <a:rPr lang="en-US"/>
            </a:fld>
            <a:endParaRPr lang="en-US"/>
          </a:p>
        </p:txBody>
      </p:sp>
      <p:sp>
        <p:nvSpPr>
          <p:cNvPr id="6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26FF-2E95-4013-8092-5A24B56D172B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microsoft.com/office/2007/relationships/hdphoto" Target="../media/image5.wdp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>
            <a:off x="0" y="6600305"/>
            <a:ext cx="12197666" cy="257695"/>
          </a:xfrm>
          <a:prstGeom prst="rect">
            <a:avLst/>
          </a:prstGeom>
          <a:solidFill>
            <a:srgbClr val="1F2340"/>
          </a:solidFill>
          <a:ln w="9525" cap="flat" cmpd="sng" algn="ctr">
            <a:solidFill>
              <a:srgbClr val="9D9D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158968" y="48289"/>
            <a:ext cx="1038698" cy="12983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84"/>
            <a:ext cx="12197667" cy="6854816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 bwMode="auto">
          <a:xfrm>
            <a:off x="-2" y="6600305"/>
            <a:ext cx="12197667" cy="257695"/>
          </a:xfrm>
          <a:prstGeom prst="rect">
            <a:avLst/>
          </a:prstGeom>
          <a:solidFill>
            <a:srgbClr val="1F2340"/>
          </a:solidFill>
          <a:ln w="9525" cap="flat" cmpd="sng" algn="ctr">
            <a:solidFill>
              <a:srgbClr val="9D9D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9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11513" y="2684250"/>
            <a:ext cx="5770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适用于计划/汇报/总结等相关PPT演示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167188" y="3236700"/>
            <a:ext cx="18240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200">
                <a:solidFill>
                  <a:schemeClr val="bg1"/>
                </a:solidFill>
                <a:ea typeface="微软雅黑" panose="020B0503020204020204" pitchFamily="34" charset="-122"/>
              </a:rPr>
              <a:t>汇报人：XXX</a:t>
            </a:r>
            <a:endParaRPr lang="zh-CN" altLang="en-US" sz="22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229350" y="3236700"/>
            <a:ext cx="18224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34" charset="-122"/>
              </a:rPr>
              <a:t>日期：XXX</a:t>
            </a:r>
            <a:endParaRPr lang="zh-CN" altLang="en-US" sz="2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8759031" y="644128"/>
            <a:ext cx="922338" cy="922338"/>
          </a:xfrm>
          <a:custGeom>
            <a:avLst/>
            <a:gdLst>
              <a:gd name="T0" fmla="*/ 581 w 581"/>
              <a:gd name="T1" fmla="*/ 158 h 581"/>
              <a:gd name="T2" fmla="*/ 423 w 581"/>
              <a:gd name="T3" fmla="*/ 0 h 581"/>
              <a:gd name="T4" fmla="*/ 290 w 581"/>
              <a:gd name="T5" fmla="*/ 133 h 581"/>
              <a:gd name="T6" fmla="*/ 158 w 581"/>
              <a:gd name="T7" fmla="*/ 0 h 581"/>
              <a:gd name="T8" fmla="*/ 0 w 581"/>
              <a:gd name="T9" fmla="*/ 158 h 581"/>
              <a:gd name="T10" fmla="*/ 132 w 581"/>
              <a:gd name="T11" fmla="*/ 291 h 581"/>
              <a:gd name="T12" fmla="*/ 0 w 581"/>
              <a:gd name="T13" fmla="*/ 423 h 581"/>
              <a:gd name="T14" fmla="*/ 158 w 581"/>
              <a:gd name="T15" fmla="*/ 581 h 581"/>
              <a:gd name="T16" fmla="*/ 290 w 581"/>
              <a:gd name="T17" fmla="*/ 449 h 581"/>
              <a:gd name="T18" fmla="*/ 423 w 581"/>
              <a:gd name="T19" fmla="*/ 581 h 581"/>
              <a:gd name="T20" fmla="*/ 581 w 581"/>
              <a:gd name="T21" fmla="*/ 423 h 581"/>
              <a:gd name="T22" fmla="*/ 448 w 581"/>
              <a:gd name="T23" fmla="*/ 291 h 581"/>
              <a:gd name="T24" fmla="*/ 581 w 581"/>
              <a:gd name="T25" fmla="*/ 158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1" h="581">
                <a:moveTo>
                  <a:pt x="581" y="158"/>
                </a:moveTo>
                <a:lnTo>
                  <a:pt x="423" y="0"/>
                </a:lnTo>
                <a:lnTo>
                  <a:pt x="290" y="133"/>
                </a:lnTo>
                <a:lnTo>
                  <a:pt x="158" y="0"/>
                </a:lnTo>
                <a:lnTo>
                  <a:pt x="0" y="158"/>
                </a:lnTo>
                <a:lnTo>
                  <a:pt x="132" y="291"/>
                </a:lnTo>
                <a:lnTo>
                  <a:pt x="0" y="423"/>
                </a:lnTo>
                <a:lnTo>
                  <a:pt x="158" y="581"/>
                </a:lnTo>
                <a:lnTo>
                  <a:pt x="290" y="449"/>
                </a:lnTo>
                <a:lnTo>
                  <a:pt x="423" y="581"/>
                </a:lnTo>
                <a:lnTo>
                  <a:pt x="581" y="423"/>
                </a:lnTo>
                <a:lnTo>
                  <a:pt x="448" y="291"/>
                </a:lnTo>
                <a:lnTo>
                  <a:pt x="581" y="158"/>
                </a:lnTo>
                <a:close/>
              </a:path>
            </a:pathLst>
          </a:custGeom>
          <a:solidFill>
            <a:srgbClr val="5D65AB">
              <a:lumMod val="20000"/>
              <a:lumOff val="80000"/>
              <a:alpha val="3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3" name="Freeform 6"/>
          <p:cNvSpPr/>
          <p:nvPr/>
        </p:nvSpPr>
        <p:spPr bwMode="auto">
          <a:xfrm>
            <a:off x="7564731" y="2116534"/>
            <a:ext cx="2725738" cy="2725738"/>
          </a:xfrm>
          <a:custGeom>
            <a:avLst/>
            <a:gdLst>
              <a:gd name="T0" fmla="*/ 1717 w 1717"/>
              <a:gd name="T1" fmla="*/ 466 h 1717"/>
              <a:gd name="T2" fmla="*/ 1251 w 1717"/>
              <a:gd name="T3" fmla="*/ 0 h 1717"/>
              <a:gd name="T4" fmla="*/ 859 w 1717"/>
              <a:gd name="T5" fmla="*/ 391 h 1717"/>
              <a:gd name="T6" fmla="*/ 467 w 1717"/>
              <a:gd name="T7" fmla="*/ 0 h 1717"/>
              <a:gd name="T8" fmla="*/ 0 w 1717"/>
              <a:gd name="T9" fmla="*/ 466 h 1717"/>
              <a:gd name="T10" fmla="*/ 392 w 1717"/>
              <a:gd name="T11" fmla="*/ 858 h 1717"/>
              <a:gd name="T12" fmla="*/ 0 w 1717"/>
              <a:gd name="T13" fmla="*/ 1250 h 1717"/>
              <a:gd name="T14" fmla="*/ 467 w 1717"/>
              <a:gd name="T15" fmla="*/ 1717 h 1717"/>
              <a:gd name="T16" fmla="*/ 859 w 1717"/>
              <a:gd name="T17" fmla="*/ 1325 h 1717"/>
              <a:gd name="T18" fmla="*/ 1251 w 1717"/>
              <a:gd name="T19" fmla="*/ 1717 h 1717"/>
              <a:gd name="T20" fmla="*/ 1717 w 1717"/>
              <a:gd name="T21" fmla="*/ 1250 h 1717"/>
              <a:gd name="T22" fmla="*/ 1325 w 1717"/>
              <a:gd name="T23" fmla="*/ 858 h 1717"/>
              <a:gd name="T24" fmla="*/ 1717 w 1717"/>
              <a:gd name="T25" fmla="*/ 466 h 1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17" h="1717">
                <a:moveTo>
                  <a:pt x="1717" y="466"/>
                </a:moveTo>
                <a:lnTo>
                  <a:pt x="1251" y="0"/>
                </a:lnTo>
                <a:lnTo>
                  <a:pt x="859" y="391"/>
                </a:lnTo>
                <a:lnTo>
                  <a:pt x="467" y="0"/>
                </a:lnTo>
                <a:lnTo>
                  <a:pt x="0" y="466"/>
                </a:lnTo>
                <a:lnTo>
                  <a:pt x="392" y="858"/>
                </a:lnTo>
                <a:lnTo>
                  <a:pt x="0" y="1250"/>
                </a:lnTo>
                <a:lnTo>
                  <a:pt x="467" y="1717"/>
                </a:lnTo>
                <a:lnTo>
                  <a:pt x="859" y="1325"/>
                </a:lnTo>
                <a:lnTo>
                  <a:pt x="1251" y="1717"/>
                </a:lnTo>
                <a:lnTo>
                  <a:pt x="1717" y="1250"/>
                </a:lnTo>
                <a:lnTo>
                  <a:pt x="1325" y="858"/>
                </a:lnTo>
                <a:lnTo>
                  <a:pt x="1717" y="466"/>
                </a:lnTo>
                <a:close/>
              </a:path>
            </a:pathLst>
          </a:custGeom>
          <a:solidFill>
            <a:srgbClr val="5D65AB">
              <a:lumMod val="20000"/>
              <a:lumOff val="80000"/>
              <a:alpha val="3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4" name="Freeform 6"/>
          <p:cNvSpPr/>
          <p:nvPr/>
        </p:nvSpPr>
        <p:spPr bwMode="auto">
          <a:xfrm>
            <a:off x="3735003" y="3936197"/>
            <a:ext cx="2725738" cy="2725738"/>
          </a:xfrm>
          <a:custGeom>
            <a:avLst/>
            <a:gdLst>
              <a:gd name="T0" fmla="*/ 1717 w 1717"/>
              <a:gd name="T1" fmla="*/ 466 h 1717"/>
              <a:gd name="T2" fmla="*/ 1251 w 1717"/>
              <a:gd name="T3" fmla="*/ 0 h 1717"/>
              <a:gd name="T4" fmla="*/ 859 w 1717"/>
              <a:gd name="T5" fmla="*/ 391 h 1717"/>
              <a:gd name="T6" fmla="*/ 467 w 1717"/>
              <a:gd name="T7" fmla="*/ 0 h 1717"/>
              <a:gd name="T8" fmla="*/ 0 w 1717"/>
              <a:gd name="T9" fmla="*/ 466 h 1717"/>
              <a:gd name="T10" fmla="*/ 392 w 1717"/>
              <a:gd name="T11" fmla="*/ 858 h 1717"/>
              <a:gd name="T12" fmla="*/ 0 w 1717"/>
              <a:gd name="T13" fmla="*/ 1250 h 1717"/>
              <a:gd name="T14" fmla="*/ 467 w 1717"/>
              <a:gd name="T15" fmla="*/ 1717 h 1717"/>
              <a:gd name="T16" fmla="*/ 859 w 1717"/>
              <a:gd name="T17" fmla="*/ 1325 h 1717"/>
              <a:gd name="T18" fmla="*/ 1251 w 1717"/>
              <a:gd name="T19" fmla="*/ 1717 h 1717"/>
              <a:gd name="T20" fmla="*/ 1717 w 1717"/>
              <a:gd name="T21" fmla="*/ 1250 h 1717"/>
              <a:gd name="T22" fmla="*/ 1325 w 1717"/>
              <a:gd name="T23" fmla="*/ 858 h 1717"/>
              <a:gd name="T24" fmla="*/ 1717 w 1717"/>
              <a:gd name="T25" fmla="*/ 466 h 1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17" h="1717">
                <a:moveTo>
                  <a:pt x="1717" y="466"/>
                </a:moveTo>
                <a:lnTo>
                  <a:pt x="1251" y="0"/>
                </a:lnTo>
                <a:lnTo>
                  <a:pt x="859" y="391"/>
                </a:lnTo>
                <a:lnTo>
                  <a:pt x="467" y="0"/>
                </a:lnTo>
                <a:lnTo>
                  <a:pt x="0" y="466"/>
                </a:lnTo>
                <a:lnTo>
                  <a:pt x="392" y="858"/>
                </a:lnTo>
                <a:lnTo>
                  <a:pt x="0" y="1250"/>
                </a:lnTo>
                <a:lnTo>
                  <a:pt x="467" y="1717"/>
                </a:lnTo>
                <a:lnTo>
                  <a:pt x="859" y="1325"/>
                </a:lnTo>
                <a:lnTo>
                  <a:pt x="1251" y="1717"/>
                </a:lnTo>
                <a:lnTo>
                  <a:pt x="1717" y="1250"/>
                </a:lnTo>
                <a:lnTo>
                  <a:pt x="1325" y="858"/>
                </a:lnTo>
                <a:lnTo>
                  <a:pt x="1717" y="466"/>
                </a:lnTo>
                <a:close/>
              </a:path>
            </a:pathLst>
          </a:custGeom>
          <a:solidFill>
            <a:srgbClr val="5D65AB">
              <a:lumMod val="20000"/>
              <a:lumOff val="80000"/>
              <a:alpha val="3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5" name="Freeform 8"/>
          <p:cNvSpPr/>
          <p:nvPr/>
        </p:nvSpPr>
        <p:spPr bwMode="auto">
          <a:xfrm>
            <a:off x="221276" y="2482066"/>
            <a:ext cx="922338" cy="922338"/>
          </a:xfrm>
          <a:custGeom>
            <a:avLst/>
            <a:gdLst>
              <a:gd name="T0" fmla="*/ 581 w 581"/>
              <a:gd name="T1" fmla="*/ 158 h 581"/>
              <a:gd name="T2" fmla="*/ 423 w 581"/>
              <a:gd name="T3" fmla="*/ 0 h 581"/>
              <a:gd name="T4" fmla="*/ 291 w 581"/>
              <a:gd name="T5" fmla="*/ 133 h 581"/>
              <a:gd name="T6" fmla="*/ 158 w 581"/>
              <a:gd name="T7" fmla="*/ 0 h 581"/>
              <a:gd name="T8" fmla="*/ 0 w 581"/>
              <a:gd name="T9" fmla="*/ 158 h 581"/>
              <a:gd name="T10" fmla="*/ 133 w 581"/>
              <a:gd name="T11" fmla="*/ 291 h 581"/>
              <a:gd name="T12" fmla="*/ 0 w 581"/>
              <a:gd name="T13" fmla="*/ 423 h 581"/>
              <a:gd name="T14" fmla="*/ 158 w 581"/>
              <a:gd name="T15" fmla="*/ 581 h 581"/>
              <a:gd name="T16" fmla="*/ 291 w 581"/>
              <a:gd name="T17" fmla="*/ 449 h 581"/>
              <a:gd name="T18" fmla="*/ 423 w 581"/>
              <a:gd name="T19" fmla="*/ 581 h 581"/>
              <a:gd name="T20" fmla="*/ 581 w 581"/>
              <a:gd name="T21" fmla="*/ 423 h 581"/>
              <a:gd name="T22" fmla="*/ 449 w 581"/>
              <a:gd name="T23" fmla="*/ 291 h 581"/>
              <a:gd name="T24" fmla="*/ 581 w 581"/>
              <a:gd name="T25" fmla="*/ 158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1" h="581">
                <a:moveTo>
                  <a:pt x="581" y="158"/>
                </a:moveTo>
                <a:lnTo>
                  <a:pt x="423" y="0"/>
                </a:lnTo>
                <a:lnTo>
                  <a:pt x="291" y="133"/>
                </a:lnTo>
                <a:lnTo>
                  <a:pt x="158" y="0"/>
                </a:lnTo>
                <a:lnTo>
                  <a:pt x="0" y="158"/>
                </a:lnTo>
                <a:lnTo>
                  <a:pt x="133" y="291"/>
                </a:lnTo>
                <a:lnTo>
                  <a:pt x="0" y="423"/>
                </a:lnTo>
                <a:lnTo>
                  <a:pt x="158" y="581"/>
                </a:lnTo>
                <a:lnTo>
                  <a:pt x="291" y="449"/>
                </a:lnTo>
                <a:lnTo>
                  <a:pt x="423" y="581"/>
                </a:lnTo>
                <a:lnTo>
                  <a:pt x="581" y="423"/>
                </a:lnTo>
                <a:lnTo>
                  <a:pt x="449" y="291"/>
                </a:lnTo>
                <a:lnTo>
                  <a:pt x="581" y="158"/>
                </a:lnTo>
                <a:close/>
              </a:path>
            </a:pathLst>
          </a:custGeom>
          <a:solidFill>
            <a:srgbClr val="5D65AB">
              <a:lumMod val="20000"/>
              <a:lumOff val="80000"/>
              <a:alpha val="3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63611" y="3693742"/>
            <a:ext cx="908050" cy="68263"/>
          </a:xfrm>
          <a:prstGeom prst="rect">
            <a:avLst/>
          </a:prstGeom>
          <a:solidFill>
            <a:schemeClr val="tx1">
              <a:lumMod val="85000"/>
              <a:lumOff val="15000"/>
              <a:alpha val="3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8" name="圆角矩形 2"/>
          <p:cNvSpPr/>
          <p:nvPr/>
        </p:nvSpPr>
        <p:spPr>
          <a:xfrm>
            <a:off x="628712" y="3951884"/>
            <a:ext cx="1495935" cy="370768"/>
          </a:xfrm>
          <a:prstGeom prst="rect">
            <a:avLst/>
          </a:prstGeom>
          <a:solidFill>
            <a:srgbClr val="E7E7E7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1200" b="1" dirty="0">
                <a:solidFill>
                  <a:schemeClr val="tx1"/>
                </a:solidFill>
                <a:latin typeface="Arial" panose="020B0604020202020204"/>
                <a:sym typeface="Arial" panose="020B0604020202020204" pitchFamily="34" charset="0"/>
              </a:rPr>
              <a:t>汇报人</a:t>
            </a:r>
            <a:r>
              <a:rPr lang="zh-CN" altLang="en-US" sz="1200" b="1" dirty="0" smtClean="0">
                <a:solidFill>
                  <a:schemeClr val="tx1"/>
                </a:solidFill>
                <a:latin typeface="Arial" panose="020B0604020202020204"/>
                <a:sym typeface="Arial" panose="020B0604020202020204" pitchFamily="34" charset="0"/>
              </a:rPr>
              <a:t>：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/>
                <a:sym typeface="Arial" panose="020B0604020202020204" pitchFamily="34" charset="0"/>
              </a:rPr>
              <a:t>Martha</a:t>
            </a:r>
            <a:endParaRPr lang="en-US" sz="1200" b="1" dirty="0">
              <a:solidFill>
                <a:schemeClr val="tx1"/>
              </a:solidFill>
              <a:latin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9" name="圆角矩形 2"/>
          <p:cNvSpPr/>
          <p:nvPr/>
        </p:nvSpPr>
        <p:spPr>
          <a:xfrm>
            <a:off x="207509" y="3951884"/>
            <a:ext cx="370821" cy="3707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A19A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student-graduation-cap-shape_52041"/>
          <p:cNvSpPr>
            <a:spLocks noChangeAspect="1"/>
          </p:cNvSpPr>
          <p:nvPr/>
        </p:nvSpPr>
        <p:spPr bwMode="auto">
          <a:xfrm>
            <a:off x="312364" y="4038389"/>
            <a:ext cx="153299" cy="184628"/>
          </a:xfrm>
          <a:custGeom>
            <a:avLst/>
            <a:gdLst>
              <a:gd name="connsiteX0" fmla="*/ 56671 w 279400"/>
              <a:gd name="connsiteY0" fmla="*/ 192087 h 336550"/>
              <a:gd name="connsiteX1" fmla="*/ 224047 w 279400"/>
              <a:gd name="connsiteY1" fmla="*/ 192087 h 336550"/>
              <a:gd name="connsiteX2" fmla="*/ 279400 w 279400"/>
              <a:gd name="connsiteY2" fmla="*/ 247752 h 336550"/>
              <a:gd name="connsiteX3" fmla="*/ 279400 w 279400"/>
              <a:gd name="connsiteY3" fmla="*/ 336550 h 336550"/>
              <a:gd name="connsiteX4" fmla="*/ 176602 w 279400"/>
              <a:gd name="connsiteY4" fmla="*/ 336550 h 336550"/>
              <a:gd name="connsiteX5" fmla="*/ 158151 w 279400"/>
              <a:gd name="connsiteY5" fmla="*/ 245101 h 336550"/>
              <a:gd name="connsiteX6" fmla="*/ 151562 w 279400"/>
              <a:gd name="connsiteY6" fmla="*/ 239800 h 336550"/>
              <a:gd name="connsiteX7" fmla="*/ 167377 w 279400"/>
              <a:gd name="connsiteY7" fmla="*/ 213293 h 336550"/>
              <a:gd name="connsiteX8" fmla="*/ 167377 w 279400"/>
              <a:gd name="connsiteY8" fmla="*/ 209317 h 336550"/>
              <a:gd name="connsiteX9" fmla="*/ 163423 w 279400"/>
              <a:gd name="connsiteY9" fmla="*/ 207991 h 336550"/>
              <a:gd name="connsiteX10" fmla="*/ 121249 w 279400"/>
              <a:gd name="connsiteY10" fmla="*/ 207991 h 336550"/>
              <a:gd name="connsiteX11" fmla="*/ 118613 w 279400"/>
              <a:gd name="connsiteY11" fmla="*/ 209317 h 336550"/>
              <a:gd name="connsiteX12" fmla="*/ 118613 w 279400"/>
              <a:gd name="connsiteY12" fmla="*/ 213293 h 336550"/>
              <a:gd name="connsiteX13" fmla="*/ 134429 w 279400"/>
              <a:gd name="connsiteY13" fmla="*/ 239800 h 336550"/>
              <a:gd name="connsiteX14" fmla="*/ 126521 w 279400"/>
              <a:gd name="connsiteY14" fmla="*/ 245101 h 336550"/>
              <a:gd name="connsiteX15" fmla="*/ 110706 w 279400"/>
              <a:gd name="connsiteY15" fmla="*/ 336550 h 336550"/>
              <a:gd name="connsiteX16" fmla="*/ 0 w 279400"/>
              <a:gd name="connsiteY16" fmla="*/ 336550 h 336550"/>
              <a:gd name="connsiteX17" fmla="*/ 0 w 279400"/>
              <a:gd name="connsiteY17" fmla="*/ 247752 h 336550"/>
              <a:gd name="connsiteX18" fmla="*/ 56671 w 279400"/>
              <a:gd name="connsiteY18" fmla="*/ 192087 h 336550"/>
              <a:gd name="connsiteX19" fmla="*/ 138907 w 279400"/>
              <a:gd name="connsiteY19" fmla="*/ 0 h 336550"/>
              <a:gd name="connsiteX20" fmla="*/ 219076 w 279400"/>
              <a:gd name="connsiteY20" fmla="*/ 80169 h 336550"/>
              <a:gd name="connsiteX21" fmla="*/ 138907 w 279400"/>
              <a:gd name="connsiteY21" fmla="*/ 160338 h 336550"/>
              <a:gd name="connsiteX22" fmla="*/ 58738 w 279400"/>
              <a:gd name="connsiteY22" fmla="*/ 80169 h 336550"/>
              <a:gd name="connsiteX23" fmla="*/ 138907 w 279400"/>
              <a:gd name="connsiteY23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79400" h="336550">
                <a:moveTo>
                  <a:pt x="56671" y="192087"/>
                </a:moveTo>
                <a:cubicBezTo>
                  <a:pt x="56671" y="192087"/>
                  <a:pt x="56671" y="192087"/>
                  <a:pt x="224047" y="192087"/>
                </a:cubicBezTo>
                <a:cubicBezTo>
                  <a:pt x="254360" y="192087"/>
                  <a:pt x="279400" y="217269"/>
                  <a:pt x="279400" y="247752"/>
                </a:cubicBezTo>
                <a:cubicBezTo>
                  <a:pt x="279400" y="247752"/>
                  <a:pt x="279400" y="247752"/>
                  <a:pt x="279400" y="336550"/>
                </a:cubicBezTo>
                <a:cubicBezTo>
                  <a:pt x="279400" y="336550"/>
                  <a:pt x="279400" y="336550"/>
                  <a:pt x="176602" y="336550"/>
                </a:cubicBezTo>
                <a:cubicBezTo>
                  <a:pt x="176602" y="336550"/>
                  <a:pt x="176602" y="336550"/>
                  <a:pt x="158151" y="245101"/>
                </a:cubicBezTo>
                <a:cubicBezTo>
                  <a:pt x="158151" y="242450"/>
                  <a:pt x="154197" y="239800"/>
                  <a:pt x="151562" y="239800"/>
                </a:cubicBezTo>
                <a:cubicBezTo>
                  <a:pt x="151562" y="239800"/>
                  <a:pt x="151562" y="239800"/>
                  <a:pt x="167377" y="213293"/>
                </a:cubicBezTo>
                <a:cubicBezTo>
                  <a:pt x="167377" y="211967"/>
                  <a:pt x="167377" y="210642"/>
                  <a:pt x="167377" y="209317"/>
                </a:cubicBezTo>
                <a:cubicBezTo>
                  <a:pt x="166059" y="207991"/>
                  <a:pt x="164741" y="207991"/>
                  <a:pt x="163423" y="207991"/>
                </a:cubicBezTo>
                <a:cubicBezTo>
                  <a:pt x="163423" y="207991"/>
                  <a:pt x="163423" y="207991"/>
                  <a:pt x="121249" y="207991"/>
                </a:cubicBezTo>
                <a:cubicBezTo>
                  <a:pt x="119931" y="207991"/>
                  <a:pt x="118613" y="207991"/>
                  <a:pt x="118613" y="209317"/>
                </a:cubicBezTo>
                <a:cubicBezTo>
                  <a:pt x="117296" y="210642"/>
                  <a:pt x="117296" y="211967"/>
                  <a:pt x="118613" y="213293"/>
                </a:cubicBezTo>
                <a:cubicBezTo>
                  <a:pt x="118613" y="213293"/>
                  <a:pt x="118613" y="213293"/>
                  <a:pt x="134429" y="239800"/>
                </a:cubicBezTo>
                <a:cubicBezTo>
                  <a:pt x="130475" y="239800"/>
                  <a:pt x="127839" y="242450"/>
                  <a:pt x="126521" y="245101"/>
                </a:cubicBezTo>
                <a:cubicBezTo>
                  <a:pt x="126521" y="245101"/>
                  <a:pt x="126521" y="245101"/>
                  <a:pt x="110706" y="336550"/>
                </a:cubicBezTo>
                <a:cubicBezTo>
                  <a:pt x="110706" y="336550"/>
                  <a:pt x="110706" y="336550"/>
                  <a:pt x="0" y="336550"/>
                </a:cubicBezTo>
                <a:cubicBezTo>
                  <a:pt x="0" y="336550"/>
                  <a:pt x="0" y="336550"/>
                  <a:pt x="0" y="247752"/>
                </a:cubicBezTo>
                <a:cubicBezTo>
                  <a:pt x="0" y="217269"/>
                  <a:pt x="25040" y="192087"/>
                  <a:pt x="56671" y="192087"/>
                </a:cubicBezTo>
                <a:close/>
                <a:moveTo>
                  <a:pt x="138907" y="0"/>
                </a:moveTo>
                <a:cubicBezTo>
                  <a:pt x="183183" y="0"/>
                  <a:pt x="219076" y="35893"/>
                  <a:pt x="219076" y="80169"/>
                </a:cubicBezTo>
                <a:cubicBezTo>
                  <a:pt x="219076" y="124445"/>
                  <a:pt x="183183" y="160338"/>
                  <a:pt x="138907" y="160338"/>
                </a:cubicBezTo>
                <a:cubicBezTo>
                  <a:pt x="94631" y="160338"/>
                  <a:pt x="58738" y="124445"/>
                  <a:pt x="58738" y="80169"/>
                </a:cubicBezTo>
                <a:cubicBezTo>
                  <a:pt x="58738" y="35893"/>
                  <a:pt x="94631" y="0"/>
                  <a:pt x="1389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A19A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圆角矩形 2"/>
          <p:cNvSpPr/>
          <p:nvPr/>
        </p:nvSpPr>
        <p:spPr>
          <a:xfrm>
            <a:off x="2355014" y="3933121"/>
            <a:ext cx="370834" cy="37095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A19A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student-graduation-cap-shape_52041"/>
          <p:cNvSpPr>
            <a:spLocks noChangeAspect="1"/>
          </p:cNvSpPr>
          <p:nvPr/>
        </p:nvSpPr>
        <p:spPr bwMode="auto">
          <a:xfrm>
            <a:off x="2448622" y="4026662"/>
            <a:ext cx="178566" cy="184724"/>
          </a:xfrm>
          <a:custGeom>
            <a:avLst/>
            <a:gdLst>
              <a:gd name="connsiteX0" fmla="*/ 233363 w 325438"/>
              <a:gd name="connsiteY0" fmla="*/ 249238 h 336550"/>
              <a:gd name="connsiteX1" fmla="*/ 279401 w 325438"/>
              <a:gd name="connsiteY1" fmla="*/ 249238 h 336550"/>
              <a:gd name="connsiteX2" fmla="*/ 279401 w 325438"/>
              <a:gd name="connsiteY2" fmla="*/ 290513 h 336550"/>
              <a:gd name="connsiteX3" fmla="*/ 233363 w 325438"/>
              <a:gd name="connsiteY3" fmla="*/ 290513 h 336550"/>
              <a:gd name="connsiteX4" fmla="*/ 171450 w 325438"/>
              <a:gd name="connsiteY4" fmla="*/ 249238 h 336550"/>
              <a:gd name="connsiteX5" fmla="*/ 217488 w 325438"/>
              <a:gd name="connsiteY5" fmla="*/ 249238 h 336550"/>
              <a:gd name="connsiteX6" fmla="*/ 217488 w 325438"/>
              <a:gd name="connsiteY6" fmla="*/ 290513 h 336550"/>
              <a:gd name="connsiteX7" fmla="*/ 171450 w 325438"/>
              <a:gd name="connsiteY7" fmla="*/ 290513 h 336550"/>
              <a:gd name="connsiteX8" fmla="*/ 107950 w 325438"/>
              <a:gd name="connsiteY8" fmla="*/ 249238 h 336550"/>
              <a:gd name="connsiteX9" fmla="*/ 155575 w 325438"/>
              <a:gd name="connsiteY9" fmla="*/ 249238 h 336550"/>
              <a:gd name="connsiteX10" fmla="*/ 155575 w 325438"/>
              <a:gd name="connsiteY10" fmla="*/ 290513 h 336550"/>
              <a:gd name="connsiteX11" fmla="*/ 107950 w 325438"/>
              <a:gd name="connsiteY11" fmla="*/ 290513 h 336550"/>
              <a:gd name="connsiteX12" fmla="*/ 46038 w 325438"/>
              <a:gd name="connsiteY12" fmla="*/ 249238 h 336550"/>
              <a:gd name="connsiteX13" fmla="*/ 93663 w 325438"/>
              <a:gd name="connsiteY13" fmla="*/ 249238 h 336550"/>
              <a:gd name="connsiteX14" fmla="*/ 93663 w 325438"/>
              <a:gd name="connsiteY14" fmla="*/ 290513 h 336550"/>
              <a:gd name="connsiteX15" fmla="*/ 46038 w 325438"/>
              <a:gd name="connsiteY15" fmla="*/ 290513 h 336550"/>
              <a:gd name="connsiteX16" fmla="*/ 233363 w 325438"/>
              <a:gd name="connsiteY16" fmla="*/ 195263 h 336550"/>
              <a:gd name="connsiteX17" fmla="*/ 279401 w 325438"/>
              <a:gd name="connsiteY17" fmla="*/ 195263 h 336550"/>
              <a:gd name="connsiteX18" fmla="*/ 279401 w 325438"/>
              <a:gd name="connsiteY18" fmla="*/ 234951 h 336550"/>
              <a:gd name="connsiteX19" fmla="*/ 233363 w 325438"/>
              <a:gd name="connsiteY19" fmla="*/ 234951 h 336550"/>
              <a:gd name="connsiteX20" fmla="*/ 171450 w 325438"/>
              <a:gd name="connsiteY20" fmla="*/ 195263 h 336550"/>
              <a:gd name="connsiteX21" fmla="*/ 217488 w 325438"/>
              <a:gd name="connsiteY21" fmla="*/ 195263 h 336550"/>
              <a:gd name="connsiteX22" fmla="*/ 217488 w 325438"/>
              <a:gd name="connsiteY22" fmla="*/ 234951 h 336550"/>
              <a:gd name="connsiteX23" fmla="*/ 171450 w 325438"/>
              <a:gd name="connsiteY23" fmla="*/ 234951 h 336550"/>
              <a:gd name="connsiteX24" fmla="*/ 107950 w 325438"/>
              <a:gd name="connsiteY24" fmla="*/ 195263 h 336550"/>
              <a:gd name="connsiteX25" fmla="*/ 155575 w 325438"/>
              <a:gd name="connsiteY25" fmla="*/ 195263 h 336550"/>
              <a:gd name="connsiteX26" fmla="*/ 155575 w 325438"/>
              <a:gd name="connsiteY26" fmla="*/ 234951 h 336550"/>
              <a:gd name="connsiteX27" fmla="*/ 107950 w 325438"/>
              <a:gd name="connsiteY27" fmla="*/ 234951 h 336550"/>
              <a:gd name="connsiteX28" fmla="*/ 46038 w 325438"/>
              <a:gd name="connsiteY28" fmla="*/ 195263 h 336550"/>
              <a:gd name="connsiteX29" fmla="*/ 93663 w 325438"/>
              <a:gd name="connsiteY29" fmla="*/ 195263 h 336550"/>
              <a:gd name="connsiteX30" fmla="*/ 93663 w 325438"/>
              <a:gd name="connsiteY30" fmla="*/ 234951 h 336550"/>
              <a:gd name="connsiteX31" fmla="*/ 46038 w 325438"/>
              <a:gd name="connsiteY31" fmla="*/ 234951 h 336550"/>
              <a:gd name="connsiteX32" fmla="*/ 233363 w 325438"/>
              <a:gd name="connsiteY32" fmla="*/ 139700 h 336550"/>
              <a:gd name="connsiteX33" fmla="*/ 279401 w 325438"/>
              <a:gd name="connsiteY33" fmla="*/ 139700 h 336550"/>
              <a:gd name="connsiteX34" fmla="*/ 279401 w 325438"/>
              <a:gd name="connsiteY34" fmla="*/ 180975 h 336550"/>
              <a:gd name="connsiteX35" fmla="*/ 233363 w 325438"/>
              <a:gd name="connsiteY35" fmla="*/ 180975 h 336550"/>
              <a:gd name="connsiteX36" fmla="*/ 171450 w 325438"/>
              <a:gd name="connsiteY36" fmla="*/ 139700 h 336550"/>
              <a:gd name="connsiteX37" fmla="*/ 217488 w 325438"/>
              <a:gd name="connsiteY37" fmla="*/ 139700 h 336550"/>
              <a:gd name="connsiteX38" fmla="*/ 217488 w 325438"/>
              <a:gd name="connsiteY38" fmla="*/ 180975 h 336550"/>
              <a:gd name="connsiteX39" fmla="*/ 171450 w 325438"/>
              <a:gd name="connsiteY39" fmla="*/ 180975 h 336550"/>
              <a:gd name="connsiteX40" fmla="*/ 107950 w 325438"/>
              <a:gd name="connsiteY40" fmla="*/ 139700 h 336550"/>
              <a:gd name="connsiteX41" fmla="*/ 155575 w 325438"/>
              <a:gd name="connsiteY41" fmla="*/ 139700 h 336550"/>
              <a:gd name="connsiteX42" fmla="*/ 155575 w 325438"/>
              <a:gd name="connsiteY42" fmla="*/ 180975 h 336550"/>
              <a:gd name="connsiteX43" fmla="*/ 107950 w 325438"/>
              <a:gd name="connsiteY43" fmla="*/ 180975 h 336550"/>
              <a:gd name="connsiteX44" fmla="*/ 49167 w 325438"/>
              <a:gd name="connsiteY44" fmla="*/ 38100 h 336550"/>
              <a:gd name="connsiteX45" fmla="*/ 25400 w 325438"/>
              <a:gd name="connsiteY45" fmla="*/ 61753 h 336550"/>
              <a:gd name="connsiteX46" fmla="*/ 25400 w 325438"/>
              <a:gd name="connsiteY46" fmla="*/ 289085 h 336550"/>
              <a:gd name="connsiteX47" fmla="*/ 49167 w 325438"/>
              <a:gd name="connsiteY47" fmla="*/ 312738 h 336550"/>
              <a:gd name="connsiteX48" fmla="*/ 276271 w 325438"/>
              <a:gd name="connsiteY48" fmla="*/ 312738 h 336550"/>
              <a:gd name="connsiteX49" fmla="*/ 300038 w 325438"/>
              <a:gd name="connsiteY49" fmla="*/ 289085 h 336550"/>
              <a:gd name="connsiteX50" fmla="*/ 300038 w 325438"/>
              <a:gd name="connsiteY50" fmla="*/ 61753 h 336550"/>
              <a:gd name="connsiteX51" fmla="*/ 276271 w 325438"/>
              <a:gd name="connsiteY51" fmla="*/ 38100 h 336550"/>
              <a:gd name="connsiteX52" fmla="*/ 269669 w 325438"/>
              <a:gd name="connsiteY52" fmla="*/ 38100 h 336550"/>
              <a:gd name="connsiteX53" fmla="*/ 269669 w 325438"/>
              <a:gd name="connsiteY53" fmla="*/ 63067 h 336550"/>
              <a:gd name="connsiteX54" fmla="*/ 276271 w 325438"/>
              <a:gd name="connsiteY54" fmla="*/ 74894 h 336550"/>
              <a:gd name="connsiteX55" fmla="*/ 260427 w 325438"/>
              <a:gd name="connsiteY55" fmla="*/ 90662 h 336550"/>
              <a:gd name="connsiteX56" fmla="*/ 244582 w 325438"/>
              <a:gd name="connsiteY56" fmla="*/ 74894 h 336550"/>
              <a:gd name="connsiteX57" fmla="*/ 249864 w 325438"/>
              <a:gd name="connsiteY57" fmla="*/ 63067 h 336550"/>
              <a:gd name="connsiteX58" fmla="*/ 249864 w 325438"/>
              <a:gd name="connsiteY58" fmla="*/ 38100 h 336550"/>
              <a:gd name="connsiteX59" fmla="*/ 231379 w 325438"/>
              <a:gd name="connsiteY59" fmla="*/ 38100 h 336550"/>
              <a:gd name="connsiteX60" fmla="*/ 231379 w 325438"/>
              <a:gd name="connsiteY60" fmla="*/ 63067 h 336550"/>
              <a:gd name="connsiteX61" fmla="*/ 236660 w 325438"/>
              <a:gd name="connsiteY61" fmla="*/ 74894 h 336550"/>
              <a:gd name="connsiteX62" fmla="*/ 220816 w 325438"/>
              <a:gd name="connsiteY62" fmla="*/ 90662 h 336550"/>
              <a:gd name="connsiteX63" fmla="*/ 204971 w 325438"/>
              <a:gd name="connsiteY63" fmla="*/ 74894 h 336550"/>
              <a:gd name="connsiteX64" fmla="*/ 210253 w 325438"/>
              <a:gd name="connsiteY64" fmla="*/ 63067 h 336550"/>
              <a:gd name="connsiteX65" fmla="*/ 210253 w 325438"/>
              <a:gd name="connsiteY65" fmla="*/ 38100 h 336550"/>
              <a:gd name="connsiteX66" fmla="*/ 191767 w 325438"/>
              <a:gd name="connsiteY66" fmla="*/ 38100 h 336550"/>
              <a:gd name="connsiteX67" fmla="*/ 191767 w 325438"/>
              <a:gd name="connsiteY67" fmla="*/ 63067 h 336550"/>
              <a:gd name="connsiteX68" fmla="*/ 198369 w 325438"/>
              <a:gd name="connsiteY68" fmla="*/ 74894 h 336550"/>
              <a:gd name="connsiteX69" fmla="*/ 182525 w 325438"/>
              <a:gd name="connsiteY69" fmla="*/ 90662 h 336550"/>
              <a:gd name="connsiteX70" fmla="*/ 166680 w 325438"/>
              <a:gd name="connsiteY70" fmla="*/ 74894 h 336550"/>
              <a:gd name="connsiteX71" fmla="*/ 171962 w 325438"/>
              <a:gd name="connsiteY71" fmla="*/ 63067 h 336550"/>
              <a:gd name="connsiteX72" fmla="*/ 171962 w 325438"/>
              <a:gd name="connsiteY72" fmla="*/ 38100 h 336550"/>
              <a:gd name="connsiteX73" fmla="*/ 153476 w 325438"/>
              <a:gd name="connsiteY73" fmla="*/ 38100 h 336550"/>
              <a:gd name="connsiteX74" fmla="*/ 153476 w 325438"/>
              <a:gd name="connsiteY74" fmla="*/ 63067 h 336550"/>
              <a:gd name="connsiteX75" fmla="*/ 158758 w 325438"/>
              <a:gd name="connsiteY75" fmla="*/ 74894 h 336550"/>
              <a:gd name="connsiteX76" fmla="*/ 142913 w 325438"/>
              <a:gd name="connsiteY76" fmla="*/ 90662 h 336550"/>
              <a:gd name="connsiteX77" fmla="*/ 127069 w 325438"/>
              <a:gd name="connsiteY77" fmla="*/ 74894 h 336550"/>
              <a:gd name="connsiteX78" fmla="*/ 133671 w 325438"/>
              <a:gd name="connsiteY78" fmla="*/ 63067 h 336550"/>
              <a:gd name="connsiteX79" fmla="*/ 133671 w 325438"/>
              <a:gd name="connsiteY79" fmla="*/ 38100 h 336550"/>
              <a:gd name="connsiteX80" fmla="*/ 115186 w 325438"/>
              <a:gd name="connsiteY80" fmla="*/ 38100 h 336550"/>
              <a:gd name="connsiteX81" fmla="*/ 115186 w 325438"/>
              <a:gd name="connsiteY81" fmla="*/ 63067 h 336550"/>
              <a:gd name="connsiteX82" fmla="*/ 120467 w 325438"/>
              <a:gd name="connsiteY82" fmla="*/ 74894 h 336550"/>
              <a:gd name="connsiteX83" fmla="*/ 104623 w 325438"/>
              <a:gd name="connsiteY83" fmla="*/ 90662 h 336550"/>
              <a:gd name="connsiteX84" fmla="*/ 88778 w 325438"/>
              <a:gd name="connsiteY84" fmla="*/ 74894 h 336550"/>
              <a:gd name="connsiteX85" fmla="*/ 94060 w 325438"/>
              <a:gd name="connsiteY85" fmla="*/ 63067 h 336550"/>
              <a:gd name="connsiteX86" fmla="*/ 94060 w 325438"/>
              <a:gd name="connsiteY86" fmla="*/ 38100 h 336550"/>
              <a:gd name="connsiteX87" fmla="*/ 75574 w 325438"/>
              <a:gd name="connsiteY87" fmla="*/ 38100 h 336550"/>
              <a:gd name="connsiteX88" fmla="*/ 75574 w 325438"/>
              <a:gd name="connsiteY88" fmla="*/ 63067 h 336550"/>
              <a:gd name="connsiteX89" fmla="*/ 80856 w 325438"/>
              <a:gd name="connsiteY89" fmla="*/ 74894 h 336550"/>
              <a:gd name="connsiteX90" fmla="*/ 65011 w 325438"/>
              <a:gd name="connsiteY90" fmla="*/ 90662 h 336550"/>
              <a:gd name="connsiteX91" fmla="*/ 49167 w 325438"/>
              <a:gd name="connsiteY91" fmla="*/ 74894 h 336550"/>
              <a:gd name="connsiteX92" fmla="*/ 55769 w 325438"/>
              <a:gd name="connsiteY92" fmla="*/ 63067 h 336550"/>
              <a:gd name="connsiteX93" fmla="*/ 55769 w 325438"/>
              <a:gd name="connsiteY93" fmla="*/ 38100 h 336550"/>
              <a:gd name="connsiteX94" fmla="*/ 49167 w 325438"/>
              <a:gd name="connsiteY94" fmla="*/ 38100 h 336550"/>
              <a:gd name="connsiteX95" fmla="*/ 65315 w 325438"/>
              <a:gd name="connsiteY95" fmla="*/ 4763 h 336550"/>
              <a:gd name="connsiteX96" fmla="*/ 61913 w 325438"/>
              <a:gd name="connsiteY96" fmla="*/ 10110 h 336550"/>
              <a:gd name="connsiteX97" fmla="*/ 61913 w 325438"/>
              <a:gd name="connsiteY97" fmla="*/ 75616 h 336550"/>
              <a:gd name="connsiteX98" fmla="*/ 65315 w 325438"/>
              <a:gd name="connsiteY98" fmla="*/ 80963 h 336550"/>
              <a:gd name="connsiteX99" fmla="*/ 69851 w 325438"/>
              <a:gd name="connsiteY99" fmla="*/ 75616 h 336550"/>
              <a:gd name="connsiteX100" fmla="*/ 69851 w 325438"/>
              <a:gd name="connsiteY100" fmla="*/ 10110 h 336550"/>
              <a:gd name="connsiteX101" fmla="*/ 65315 w 325438"/>
              <a:gd name="connsiteY101" fmla="*/ 4763 h 336550"/>
              <a:gd name="connsiteX102" fmla="*/ 104776 w 325438"/>
              <a:gd name="connsiteY102" fmla="*/ 4763 h 336550"/>
              <a:gd name="connsiteX103" fmla="*/ 100013 w 325438"/>
              <a:gd name="connsiteY103" fmla="*/ 10110 h 336550"/>
              <a:gd name="connsiteX104" fmla="*/ 100013 w 325438"/>
              <a:gd name="connsiteY104" fmla="*/ 75616 h 336550"/>
              <a:gd name="connsiteX105" fmla="*/ 104776 w 325438"/>
              <a:gd name="connsiteY105" fmla="*/ 80963 h 336550"/>
              <a:gd name="connsiteX106" fmla="*/ 109538 w 325438"/>
              <a:gd name="connsiteY106" fmla="*/ 75616 h 336550"/>
              <a:gd name="connsiteX107" fmla="*/ 109538 w 325438"/>
              <a:gd name="connsiteY107" fmla="*/ 10110 h 336550"/>
              <a:gd name="connsiteX108" fmla="*/ 104776 w 325438"/>
              <a:gd name="connsiteY108" fmla="*/ 4763 h 336550"/>
              <a:gd name="connsiteX109" fmla="*/ 142876 w 325438"/>
              <a:gd name="connsiteY109" fmla="*/ 4763 h 336550"/>
              <a:gd name="connsiteX110" fmla="*/ 138113 w 325438"/>
              <a:gd name="connsiteY110" fmla="*/ 10110 h 336550"/>
              <a:gd name="connsiteX111" fmla="*/ 138113 w 325438"/>
              <a:gd name="connsiteY111" fmla="*/ 75616 h 336550"/>
              <a:gd name="connsiteX112" fmla="*/ 142876 w 325438"/>
              <a:gd name="connsiteY112" fmla="*/ 80963 h 336550"/>
              <a:gd name="connsiteX113" fmla="*/ 147638 w 325438"/>
              <a:gd name="connsiteY113" fmla="*/ 75616 h 336550"/>
              <a:gd name="connsiteX114" fmla="*/ 147638 w 325438"/>
              <a:gd name="connsiteY114" fmla="*/ 10110 h 336550"/>
              <a:gd name="connsiteX115" fmla="*/ 142876 w 325438"/>
              <a:gd name="connsiteY115" fmla="*/ 4763 h 336550"/>
              <a:gd name="connsiteX116" fmla="*/ 182563 w 325438"/>
              <a:gd name="connsiteY116" fmla="*/ 4763 h 336550"/>
              <a:gd name="connsiteX117" fmla="*/ 177800 w 325438"/>
              <a:gd name="connsiteY117" fmla="*/ 10110 h 336550"/>
              <a:gd name="connsiteX118" fmla="*/ 177800 w 325438"/>
              <a:gd name="connsiteY118" fmla="*/ 75616 h 336550"/>
              <a:gd name="connsiteX119" fmla="*/ 182563 w 325438"/>
              <a:gd name="connsiteY119" fmla="*/ 80963 h 336550"/>
              <a:gd name="connsiteX120" fmla="*/ 187325 w 325438"/>
              <a:gd name="connsiteY120" fmla="*/ 75616 h 336550"/>
              <a:gd name="connsiteX121" fmla="*/ 187325 w 325438"/>
              <a:gd name="connsiteY121" fmla="*/ 10110 h 336550"/>
              <a:gd name="connsiteX122" fmla="*/ 182563 w 325438"/>
              <a:gd name="connsiteY122" fmla="*/ 4763 h 336550"/>
              <a:gd name="connsiteX123" fmla="*/ 220663 w 325438"/>
              <a:gd name="connsiteY123" fmla="*/ 4763 h 336550"/>
              <a:gd name="connsiteX124" fmla="*/ 215900 w 325438"/>
              <a:gd name="connsiteY124" fmla="*/ 10110 h 336550"/>
              <a:gd name="connsiteX125" fmla="*/ 215900 w 325438"/>
              <a:gd name="connsiteY125" fmla="*/ 75616 h 336550"/>
              <a:gd name="connsiteX126" fmla="*/ 220663 w 325438"/>
              <a:gd name="connsiteY126" fmla="*/ 80963 h 336550"/>
              <a:gd name="connsiteX127" fmla="*/ 225425 w 325438"/>
              <a:gd name="connsiteY127" fmla="*/ 75616 h 336550"/>
              <a:gd name="connsiteX128" fmla="*/ 225425 w 325438"/>
              <a:gd name="connsiteY128" fmla="*/ 10110 h 336550"/>
              <a:gd name="connsiteX129" fmla="*/ 220663 w 325438"/>
              <a:gd name="connsiteY129" fmla="*/ 4763 h 336550"/>
              <a:gd name="connsiteX130" fmla="*/ 260124 w 325438"/>
              <a:gd name="connsiteY130" fmla="*/ 4763 h 336550"/>
              <a:gd name="connsiteX131" fmla="*/ 255588 w 325438"/>
              <a:gd name="connsiteY131" fmla="*/ 10110 h 336550"/>
              <a:gd name="connsiteX132" fmla="*/ 255588 w 325438"/>
              <a:gd name="connsiteY132" fmla="*/ 75616 h 336550"/>
              <a:gd name="connsiteX133" fmla="*/ 260124 w 325438"/>
              <a:gd name="connsiteY133" fmla="*/ 80963 h 336550"/>
              <a:gd name="connsiteX134" fmla="*/ 263526 w 325438"/>
              <a:gd name="connsiteY134" fmla="*/ 75616 h 336550"/>
              <a:gd name="connsiteX135" fmla="*/ 263526 w 325438"/>
              <a:gd name="connsiteY135" fmla="*/ 10110 h 336550"/>
              <a:gd name="connsiteX136" fmla="*/ 260124 w 325438"/>
              <a:gd name="connsiteY136" fmla="*/ 4763 h 336550"/>
              <a:gd name="connsiteX137" fmla="*/ 64823 w 325438"/>
              <a:gd name="connsiteY137" fmla="*/ 0 h 336550"/>
              <a:gd name="connsiteX138" fmla="*/ 75406 w 325438"/>
              <a:gd name="connsiteY138" fmla="*/ 10517 h 336550"/>
              <a:gd name="connsiteX139" fmla="*/ 75406 w 325438"/>
              <a:gd name="connsiteY139" fmla="*/ 14461 h 336550"/>
              <a:gd name="connsiteX140" fmla="*/ 93927 w 325438"/>
              <a:gd name="connsiteY140" fmla="*/ 14461 h 336550"/>
              <a:gd name="connsiteX141" fmla="*/ 93927 w 325438"/>
              <a:gd name="connsiteY141" fmla="*/ 10517 h 336550"/>
              <a:gd name="connsiteX142" fmla="*/ 104511 w 325438"/>
              <a:gd name="connsiteY142" fmla="*/ 0 h 336550"/>
              <a:gd name="connsiteX143" fmla="*/ 115094 w 325438"/>
              <a:gd name="connsiteY143" fmla="*/ 10517 h 336550"/>
              <a:gd name="connsiteX144" fmla="*/ 115094 w 325438"/>
              <a:gd name="connsiteY144" fmla="*/ 14461 h 336550"/>
              <a:gd name="connsiteX145" fmla="*/ 133615 w 325438"/>
              <a:gd name="connsiteY145" fmla="*/ 14461 h 336550"/>
              <a:gd name="connsiteX146" fmla="*/ 133615 w 325438"/>
              <a:gd name="connsiteY146" fmla="*/ 10517 h 336550"/>
              <a:gd name="connsiteX147" fmla="*/ 142875 w 325438"/>
              <a:gd name="connsiteY147" fmla="*/ 0 h 336550"/>
              <a:gd name="connsiteX148" fmla="*/ 153459 w 325438"/>
              <a:gd name="connsiteY148" fmla="*/ 10517 h 336550"/>
              <a:gd name="connsiteX149" fmla="*/ 153459 w 325438"/>
              <a:gd name="connsiteY149" fmla="*/ 14461 h 336550"/>
              <a:gd name="connsiteX150" fmla="*/ 171980 w 325438"/>
              <a:gd name="connsiteY150" fmla="*/ 14461 h 336550"/>
              <a:gd name="connsiteX151" fmla="*/ 171980 w 325438"/>
              <a:gd name="connsiteY151" fmla="*/ 10517 h 336550"/>
              <a:gd name="connsiteX152" fmla="*/ 182563 w 325438"/>
              <a:gd name="connsiteY152" fmla="*/ 0 h 336550"/>
              <a:gd name="connsiteX153" fmla="*/ 191823 w 325438"/>
              <a:gd name="connsiteY153" fmla="*/ 10517 h 336550"/>
              <a:gd name="connsiteX154" fmla="*/ 191823 w 325438"/>
              <a:gd name="connsiteY154" fmla="*/ 14461 h 336550"/>
              <a:gd name="connsiteX155" fmla="*/ 210344 w 325438"/>
              <a:gd name="connsiteY155" fmla="*/ 14461 h 336550"/>
              <a:gd name="connsiteX156" fmla="*/ 210344 w 325438"/>
              <a:gd name="connsiteY156" fmla="*/ 10517 h 336550"/>
              <a:gd name="connsiteX157" fmla="*/ 220927 w 325438"/>
              <a:gd name="connsiteY157" fmla="*/ 0 h 336550"/>
              <a:gd name="connsiteX158" fmla="*/ 231511 w 325438"/>
              <a:gd name="connsiteY158" fmla="*/ 10517 h 336550"/>
              <a:gd name="connsiteX159" fmla="*/ 231511 w 325438"/>
              <a:gd name="connsiteY159" fmla="*/ 14461 h 336550"/>
              <a:gd name="connsiteX160" fmla="*/ 250032 w 325438"/>
              <a:gd name="connsiteY160" fmla="*/ 14461 h 336550"/>
              <a:gd name="connsiteX161" fmla="*/ 250032 w 325438"/>
              <a:gd name="connsiteY161" fmla="*/ 10517 h 336550"/>
              <a:gd name="connsiteX162" fmla="*/ 260615 w 325438"/>
              <a:gd name="connsiteY162" fmla="*/ 0 h 336550"/>
              <a:gd name="connsiteX163" fmla="*/ 269875 w 325438"/>
              <a:gd name="connsiteY163" fmla="*/ 10517 h 336550"/>
              <a:gd name="connsiteX164" fmla="*/ 269875 w 325438"/>
              <a:gd name="connsiteY164" fmla="*/ 14461 h 336550"/>
              <a:gd name="connsiteX165" fmla="*/ 276490 w 325438"/>
              <a:gd name="connsiteY165" fmla="*/ 14461 h 336550"/>
              <a:gd name="connsiteX166" fmla="*/ 325438 w 325438"/>
              <a:gd name="connsiteY166" fmla="*/ 61789 h 336550"/>
              <a:gd name="connsiteX167" fmla="*/ 325438 w 325438"/>
              <a:gd name="connsiteY167" fmla="*/ 289223 h 336550"/>
              <a:gd name="connsiteX168" fmla="*/ 276490 w 325438"/>
              <a:gd name="connsiteY168" fmla="*/ 336550 h 336550"/>
              <a:gd name="connsiteX169" fmla="*/ 48948 w 325438"/>
              <a:gd name="connsiteY169" fmla="*/ 336550 h 336550"/>
              <a:gd name="connsiteX170" fmla="*/ 0 w 325438"/>
              <a:gd name="connsiteY170" fmla="*/ 289223 h 336550"/>
              <a:gd name="connsiteX171" fmla="*/ 0 w 325438"/>
              <a:gd name="connsiteY171" fmla="*/ 61789 h 336550"/>
              <a:gd name="connsiteX172" fmla="*/ 48948 w 325438"/>
              <a:gd name="connsiteY172" fmla="*/ 14461 h 336550"/>
              <a:gd name="connsiteX173" fmla="*/ 55563 w 325438"/>
              <a:gd name="connsiteY173" fmla="*/ 14461 h 336550"/>
              <a:gd name="connsiteX174" fmla="*/ 55563 w 325438"/>
              <a:gd name="connsiteY174" fmla="*/ 10517 h 336550"/>
              <a:gd name="connsiteX175" fmla="*/ 64823 w 325438"/>
              <a:gd name="connsiteY175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325438" h="336550">
                <a:moveTo>
                  <a:pt x="233363" y="249238"/>
                </a:moveTo>
                <a:lnTo>
                  <a:pt x="279401" y="249238"/>
                </a:lnTo>
                <a:lnTo>
                  <a:pt x="279401" y="290513"/>
                </a:lnTo>
                <a:lnTo>
                  <a:pt x="233363" y="290513"/>
                </a:lnTo>
                <a:close/>
                <a:moveTo>
                  <a:pt x="171450" y="249238"/>
                </a:moveTo>
                <a:lnTo>
                  <a:pt x="217488" y="249238"/>
                </a:lnTo>
                <a:lnTo>
                  <a:pt x="217488" y="290513"/>
                </a:lnTo>
                <a:lnTo>
                  <a:pt x="171450" y="290513"/>
                </a:lnTo>
                <a:close/>
                <a:moveTo>
                  <a:pt x="107950" y="249238"/>
                </a:moveTo>
                <a:lnTo>
                  <a:pt x="155575" y="249238"/>
                </a:lnTo>
                <a:lnTo>
                  <a:pt x="155575" y="290513"/>
                </a:lnTo>
                <a:lnTo>
                  <a:pt x="107950" y="290513"/>
                </a:lnTo>
                <a:close/>
                <a:moveTo>
                  <a:pt x="46038" y="249238"/>
                </a:moveTo>
                <a:lnTo>
                  <a:pt x="93663" y="249238"/>
                </a:lnTo>
                <a:lnTo>
                  <a:pt x="93663" y="290513"/>
                </a:lnTo>
                <a:lnTo>
                  <a:pt x="46038" y="290513"/>
                </a:lnTo>
                <a:close/>
                <a:moveTo>
                  <a:pt x="233363" y="195263"/>
                </a:moveTo>
                <a:lnTo>
                  <a:pt x="279401" y="195263"/>
                </a:lnTo>
                <a:lnTo>
                  <a:pt x="279401" y="234951"/>
                </a:lnTo>
                <a:lnTo>
                  <a:pt x="233363" y="234951"/>
                </a:lnTo>
                <a:close/>
                <a:moveTo>
                  <a:pt x="171450" y="195263"/>
                </a:moveTo>
                <a:lnTo>
                  <a:pt x="217488" y="195263"/>
                </a:lnTo>
                <a:lnTo>
                  <a:pt x="217488" y="234951"/>
                </a:lnTo>
                <a:lnTo>
                  <a:pt x="171450" y="234951"/>
                </a:lnTo>
                <a:close/>
                <a:moveTo>
                  <a:pt x="107950" y="195263"/>
                </a:moveTo>
                <a:lnTo>
                  <a:pt x="155575" y="195263"/>
                </a:lnTo>
                <a:lnTo>
                  <a:pt x="155575" y="234951"/>
                </a:lnTo>
                <a:lnTo>
                  <a:pt x="107950" y="234951"/>
                </a:lnTo>
                <a:close/>
                <a:moveTo>
                  <a:pt x="46038" y="195263"/>
                </a:moveTo>
                <a:lnTo>
                  <a:pt x="93663" y="195263"/>
                </a:lnTo>
                <a:lnTo>
                  <a:pt x="93663" y="234951"/>
                </a:lnTo>
                <a:lnTo>
                  <a:pt x="46038" y="234951"/>
                </a:lnTo>
                <a:close/>
                <a:moveTo>
                  <a:pt x="233363" y="139700"/>
                </a:moveTo>
                <a:lnTo>
                  <a:pt x="279401" y="139700"/>
                </a:lnTo>
                <a:lnTo>
                  <a:pt x="279401" y="180975"/>
                </a:lnTo>
                <a:lnTo>
                  <a:pt x="233363" y="180975"/>
                </a:lnTo>
                <a:close/>
                <a:moveTo>
                  <a:pt x="171450" y="139700"/>
                </a:moveTo>
                <a:lnTo>
                  <a:pt x="217488" y="139700"/>
                </a:lnTo>
                <a:lnTo>
                  <a:pt x="217488" y="180975"/>
                </a:lnTo>
                <a:lnTo>
                  <a:pt x="171450" y="180975"/>
                </a:lnTo>
                <a:close/>
                <a:moveTo>
                  <a:pt x="107950" y="139700"/>
                </a:moveTo>
                <a:lnTo>
                  <a:pt x="155575" y="139700"/>
                </a:lnTo>
                <a:lnTo>
                  <a:pt x="155575" y="180975"/>
                </a:lnTo>
                <a:lnTo>
                  <a:pt x="107950" y="180975"/>
                </a:lnTo>
                <a:close/>
                <a:moveTo>
                  <a:pt x="49167" y="38100"/>
                </a:moveTo>
                <a:cubicBezTo>
                  <a:pt x="35963" y="38100"/>
                  <a:pt x="25400" y="48613"/>
                  <a:pt x="25400" y="61753"/>
                </a:cubicBezTo>
                <a:cubicBezTo>
                  <a:pt x="25400" y="61753"/>
                  <a:pt x="25400" y="61753"/>
                  <a:pt x="25400" y="289085"/>
                </a:cubicBezTo>
                <a:cubicBezTo>
                  <a:pt x="25400" y="302226"/>
                  <a:pt x="35963" y="312738"/>
                  <a:pt x="49167" y="312738"/>
                </a:cubicBezTo>
                <a:cubicBezTo>
                  <a:pt x="49167" y="312738"/>
                  <a:pt x="49167" y="312738"/>
                  <a:pt x="276271" y="312738"/>
                </a:cubicBezTo>
                <a:cubicBezTo>
                  <a:pt x="289475" y="312738"/>
                  <a:pt x="300038" y="302226"/>
                  <a:pt x="300038" y="289085"/>
                </a:cubicBezTo>
                <a:cubicBezTo>
                  <a:pt x="300038" y="289085"/>
                  <a:pt x="300038" y="289085"/>
                  <a:pt x="300038" y="61753"/>
                </a:cubicBezTo>
                <a:cubicBezTo>
                  <a:pt x="300038" y="48613"/>
                  <a:pt x="289475" y="38100"/>
                  <a:pt x="276271" y="38100"/>
                </a:cubicBezTo>
                <a:cubicBezTo>
                  <a:pt x="276271" y="38100"/>
                  <a:pt x="276271" y="38100"/>
                  <a:pt x="269669" y="38100"/>
                </a:cubicBezTo>
                <a:cubicBezTo>
                  <a:pt x="269669" y="38100"/>
                  <a:pt x="269669" y="38100"/>
                  <a:pt x="269669" y="63067"/>
                </a:cubicBezTo>
                <a:cubicBezTo>
                  <a:pt x="273631" y="65695"/>
                  <a:pt x="276271" y="70951"/>
                  <a:pt x="276271" y="74894"/>
                </a:cubicBezTo>
                <a:cubicBezTo>
                  <a:pt x="276271" y="84092"/>
                  <a:pt x="268349" y="90662"/>
                  <a:pt x="260427" y="90662"/>
                </a:cubicBezTo>
                <a:cubicBezTo>
                  <a:pt x="251184" y="90662"/>
                  <a:pt x="244582" y="84092"/>
                  <a:pt x="244582" y="74894"/>
                </a:cubicBezTo>
                <a:cubicBezTo>
                  <a:pt x="244582" y="70951"/>
                  <a:pt x="245903" y="65695"/>
                  <a:pt x="249864" y="63067"/>
                </a:cubicBezTo>
                <a:cubicBezTo>
                  <a:pt x="249864" y="63067"/>
                  <a:pt x="249864" y="63067"/>
                  <a:pt x="249864" y="38100"/>
                </a:cubicBezTo>
                <a:cubicBezTo>
                  <a:pt x="249864" y="38100"/>
                  <a:pt x="249864" y="38100"/>
                  <a:pt x="231379" y="38100"/>
                </a:cubicBezTo>
                <a:cubicBezTo>
                  <a:pt x="231379" y="38100"/>
                  <a:pt x="231379" y="38100"/>
                  <a:pt x="231379" y="63067"/>
                </a:cubicBezTo>
                <a:cubicBezTo>
                  <a:pt x="234019" y="65695"/>
                  <a:pt x="236660" y="70951"/>
                  <a:pt x="236660" y="74894"/>
                </a:cubicBezTo>
                <a:cubicBezTo>
                  <a:pt x="236660" y="84092"/>
                  <a:pt x="230058" y="90662"/>
                  <a:pt x="220816" y="90662"/>
                </a:cubicBezTo>
                <a:cubicBezTo>
                  <a:pt x="212893" y="90662"/>
                  <a:pt x="204971" y="84092"/>
                  <a:pt x="204971" y="74894"/>
                </a:cubicBezTo>
                <a:cubicBezTo>
                  <a:pt x="204971" y="70951"/>
                  <a:pt x="207612" y="65695"/>
                  <a:pt x="210253" y="63067"/>
                </a:cubicBezTo>
                <a:cubicBezTo>
                  <a:pt x="210253" y="63067"/>
                  <a:pt x="210253" y="63067"/>
                  <a:pt x="210253" y="38100"/>
                </a:cubicBezTo>
                <a:cubicBezTo>
                  <a:pt x="210253" y="38100"/>
                  <a:pt x="210253" y="38100"/>
                  <a:pt x="191767" y="38100"/>
                </a:cubicBezTo>
                <a:cubicBezTo>
                  <a:pt x="191767" y="38100"/>
                  <a:pt x="191767" y="38100"/>
                  <a:pt x="191767" y="63067"/>
                </a:cubicBezTo>
                <a:cubicBezTo>
                  <a:pt x="195728" y="65695"/>
                  <a:pt x="198369" y="70951"/>
                  <a:pt x="198369" y="74894"/>
                </a:cubicBezTo>
                <a:cubicBezTo>
                  <a:pt x="198369" y="84092"/>
                  <a:pt x="190447" y="90662"/>
                  <a:pt x="182525" y="90662"/>
                </a:cubicBezTo>
                <a:cubicBezTo>
                  <a:pt x="173282" y="90662"/>
                  <a:pt x="166680" y="84092"/>
                  <a:pt x="166680" y="74894"/>
                </a:cubicBezTo>
                <a:cubicBezTo>
                  <a:pt x="166680" y="70951"/>
                  <a:pt x="168001" y="65695"/>
                  <a:pt x="171962" y="63067"/>
                </a:cubicBezTo>
                <a:cubicBezTo>
                  <a:pt x="171962" y="63067"/>
                  <a:pt x="171962" y="63067"/>
                  <a:pt x="171962" y="38100"/>
                </a:cubicBezTo>
                <a:cubicBezTo>
                  <a:pt x="171962" y="38100"/>
                  <a:pt x="171962" y="38100"/>
                  <a:pt x="153476" y="38100"/>
                </a:cubicBezTo>
                <a:cubicBezTo>
                  <a:pt x="153476" y="38100"/>
                  <a:pt x="153476" y="38100"/>
                  <a:pt x="153476" y="63067"/>
                </a:cubicBezTo>
                <a:cubicBezTo>
                  <a:pt x="157438" y="65695"/>
                  <a:pt x="158758" y="70951"/>
                  <a:pt x="158758" y="74894"/>
                </a:cubicBezTo>
                <a:cubicBezTo>
                  <a:pt x="158758" y="84092"/>
                  <a:pt x="152156" y="90662"/>
                  <a:pt x="142913" y="90662"/>
                </a:cubicBezTo>
                <a:cubicBezTo>
                  <a:pt x="134991" y="90662"/>
                  <a:pt x="127069" y="84092"/>
                  <a:pt x="127069" y="74894"/>
                </a:cubicBezTo>
                <a:cubicBezTo>
                  <a:pt x="127069" y="70951"/>
                  <a:pt x="129710" y="65695"/>
                  <a:pt x="133671" y="63067"/>
                </a:cubicBezTo>
                <a:cubicBezTo>
                  <a:pt x="133671" y="63067"/>
                  <a:pt x="133671" y="63067"/>
                  <a:pt x="133671" y="38100"/>
                </a:cubicBezTo>
                <a:cubicBezTo>
                  <a:pt x="133671" y="38100"/>
                  <a:pt x="133671" y="38100"/>
                  <a:pt x="115186" y="38100"/>
                </a:cubicBezTo>
                <a:cubicBezTo>
                  <a:pt x="115186" y="38100"/>
                  <a:pt x="115186" y="38100"/>
                  <a:pt x="115186" y="63067"/>
                </a:cubicBezTo>
                <a:cubicBezTo>
                  <a:pt x="117826" y="65695"/>
                  <a:pt x="120467" y="70951"/>
                  <a:pt x="120467" y="74894"/>
                </a:cubicBezTo>
                <a:cubicBezTo>
                  <a:pt x="120467" y="84092"/>
                  <a:pt x="112545" y="90662"/>
                  <a:pt x="104623" y="90662"/>
                </a:cubicBezTo>
                <a:cubicBezTo>
                  <a:pt x="95380" y="90662"/>
                  <a:pt x="88778" y="84092"/>
                  <a:pt x="88778" y="74894"/>
                </a:cubicBezTo>
                <a:cubicBezTo>
                  <a:pt x="88778" y="70951"/>
                  <a:pt x="91419" y="65695"/>
                  <a:pt x="94060" y="63067"/>
                </a:cubicBezTo>
                <a:cubicBezTo>
                  <a:pt x="94060" y="63067"/>
                  <a:pt x="94060" y="63067"/>
                  <a:pt x="94060" y="38100"/>
                </a:cubicBezTo>
                <a:cubicBezTo>
                  <a:pt x="94060" y="38100"/>
                  <a:pt x="94060" y="38100"/>
                  <a:pt x="75574" y="38100"/>
                </a:cubicBezTo>
                <a:cubicBezTo>
                  <a:pt x="75574" y="38100"/>
                  <a:pt x="75574" y="38100"/>
                  <a:pt x="75574" y="63067"/>
                </a:cubicBezTo>
                <a:cubicBezTo>
                  <a:pt x="79535" y="65695"/>
                  <a:pt x="80856" y="70951"/>
                  <a:pt x="80856" y="74894"/>
                </a:cubicBezTo>
                <a:cubicBezTo>
                  <a:pt x="80856" y="84092"/>
                  <a:pt x="74254" y="90662"/>
                  <a:pt x="65011" y="90662"/>
                </a:cubicBezTo>
                <a:cubicBezTo>
                  <a:pt x="57089" y="90662"/>
                  <a:pt x="49167" y="84092"/>
                  <a:pt x="49167" y="74894"/>
                </a:cubicBezTo>
                <a:cubicBezTo>
                  <a:pt x="49167" y="70951"/>
                  <a:pt x="51808" y="65695"/>
                  <a:pt x="55769" y="63067"/>
                </a:cubicBezTo>
                <a:cubicBezTo>
                  <a:pt x="55769" y="63067"/>
                  <a:pt x="55769" y="63067"/>
                  <a:pt x="55769" y="38100"/>
                </a:cubicBezTo>
                <a:cubicBezTo>
                  <a:pt x="55769" y="38100"/>
                  <a:pt x="55769" y="38100"/>
                  <a:pt x="49167" y="38100"/>
                </a:cubicBezTo>
                <a:close/>
                <a:moveTo>
                  <a:pt x="65315" y="4763"/>
                </a:moveTo>
                <a:cubicBezTo>
                  <a:pt x="63047" y="4763"/>
                  <a:pt x="61913" y="7437"/>
                  <a:pt x="61913" y="10110"/>
                </a:cubicBezTo>
                <a:lnTo>
                  <a:pt x="61913" y="75616"/>
                </a:lnTo>
                <a:cubicBezTo>
                  <a:pt x="61913" y="79626"/>
                  <a:pt x="63047" y="80963"/>
                  <a:pt x="65315" y="80963"/>
                </a:cubicBezTo>
                <a:cubicBezTo>
                  <a:pt x="68717" y="80963"/>
                  <a:pt x="69851" y="79626"/>
                  <a:pt x="69851" y="75616"/>
                </a:cubicBezTo>
                <a:cubicBezTo>
                  <a:pt x="69851" y="75616"/>
                  <a:pt x="69851" y="75616"/>
                  <a:pt x="69851" y="10110"/>
                </a:cubicBezTo>
                <a:cubicBezTo>
                  <a:pt x="69851" y="7437"/>
                  <a:pt x="68717" y="4763"/>
                  <a:pt x="65315" y="4763"/>
                </a:cubicBezTo>
                <a:close/>
                <a:moveTo>
                  <a:pt x="104776" y="4763"/>
                </a:moveTo>
                <a:cubicBezTo>
                  <a:pt x="102394" y="4763"/>
                  <a:pt x="100013" y="7437"/>
                  <a:pt x="100013" y="10110"/>
                </a:cubicBezTo>
                <a:lnTo>
                  <a:pt x="100013" y="75616"/>
                </a:lnTo>
                <a:cubicBezTo>
                  <a:pt x="100013" y="79626"/>
                  <a:pt x="102394" y="80963"/>
                  <a:pt x="104776" y="80963"/>
                </a:cubicBezTo>
                <a:cubicBezTo>
                  <a:pt x="107157" y="80963"/>
                  <a:pt x="109538" y="79626"/>
                  <a:pt x="109538" y="75616"/>
                </a:cubicBezTo>
                <a:cubicBezTo>
                  <a:pt x="109538" y="75616"/>
                  <a:pt x="109538" y="75616"/>
                  <a:pt x="109538" y="10110"/>
                </a:cubicBezTo>
                <a:cubicBezTo>
                  <a:pt x="109538" y="7437"/>
                  <a:pt x="107157" y="4763"/>
                  <a:pt x="104776" y="4763"/>
                </a:cubicBezTo>
                <a:close/>
                <a:moveTo>
                  <a:pt x="142876" y="4763"/>
                </a:moveTo>
                <a:cubicBezTo>
                  <a:pt x="140494" y="4763"/>
                  <a:pt x="138113" y="7437"/>
                  <a:pt x="138113" y="10110"/>
                </a:cubicBezTo>
                <a:lnTo>
                  <a:pt x="138113" y="75616"/>
                </a:lnTo>
                <a:cubicBezTo>
                  <a:pt x="138113" y="79626"/>
                  <a:pt x="140494" y="80963"/>
                  <a:pt x="142876" y="80963"/>
                </a:cubicBezTo>
                <a:cubicBezTo>
                  <a:pt x="145257" y="80963"/>
                  <a:pt x="147638" y="79626"/>
                  <a:pt x="147638" y="75616"/>
                </a:cubicBezTo>
                <a:cubicBezTo>
                  <a:pt x="147638" y="75616"/>
                  <a:pt x="147638" y="75616"/>
                  <a:pt x="147638" y="10110"/>
                </a:cubicBezTo>
                <a:cubicBezTo>
                  <a:pt x="147638" y="7437"/>
                  <a:pt x="145257" y="4763"/>
                  <a:pt x="142876" y="4763"/>
                </a:cubicBezTo>
                <a:close/>
                <a:moveTo>
                  <a:pt x="182563" y="4763"/>
                </a:moveTo>
                <a:cubicBezTo>
                  <a:pt x="180181" y="4763"/>
                  <a:pt x="177800" y="7437"/>
                  <a:pt x="177800" y="10110"/>
                </a:cubicBezTo>
                <a:lnTo>
                  <a:pt x="177800" y="75616"/>
                </a:lnTo>
                <a:cubicBezTo>
                  <a:pt x="177800" y="79626"/>
                  <a:pt x="180181" y="80963"/>
                  <a:pt x="182563" y="80963"/>
                </a:cubicBezTo>
                <a:cubicBezTo>
                  <a:pt x="184944" y="80963"/>
                  <a:pt x="187325" y="79626"/>
                  <a:pt x="187325" y="75616"/>
                </a:cubicBezTo>
                <a:cubicBezTo>
                  <a:pt x="187325" y="75616"/>
                  <a:pt x="187325" y="75616"/>
                  <a:pt x="187325" y="10110"/>
                </a:cubicBezTo>
                <a:cubicBezTo>
                  <a:pt x="187325" y="7437"/>
                  <a:pt x="184944" y="4763"/>
                  <a:pt x="182563" y="4763"/>
                </a:cubicBezTo>
                <a:close/>
                <a:moveTo>
                  <a:pt x="220663" y="4763"/>
                </a:moveTo>
                <a:cubicBezTo>
                  <a:pt x="218281" y="4763"/>
                  <a:pt x="215900" y="7437"/>
                  <a:pt x="215900" y="10110"/>
                </a:cubicBezTo>
                <a:lnTo>
                  <a:pt x="215900" y="75616"/>
                </a:lnTo>
                <a:cubicBezTo>
                  <a:pt x="215900" y="79626"/>
                  <a:pt x="218281" y="80963"/>
                  <a:pt x="220663" y="80963"/>
                </a:cubicBezTo>
                <a:cubicBezTo>
                  <a:pt x="223044" y="80963"/>
                  <a:pt x="225425" y="79626"/>
                  <a:pt x="225425" y="75616"/>
                </a:cubicBezTo>
                <a:cubicBezTo>
                  <a:pt x="225425" y="75616"/>
                  <a:pt x="225425" y="75616"/>
                  <a:pt x="225425" y="10110"/>
                </a:cubicBezTo>
                <a:cubicBezTo>
                  <a:pt x="225425" y="7437"/>
                  <a:pt x="223044" y="4763"/>
                  <a:pt x="220663" y="4763"/>
                </a:cubicBezTo>
                <a:close/>
                <a:moveTo>
                  <a:pt x="260124" y="4763"/>
                </a:moveTo>
                <a:cubicBezTo>
                  <a:pt x="256722" y="4763"/>
                  <a:pt x="255588" y="7437"/>
                  <a:pt x="255588" y="10110"/>
                </a:cubicBezTo>
                <a:lnTo>
                  <a:pt x="255588" y="75616"/>
                </a:lnTo>
                <a:cubicBezTo>
                  <a:pt x="255588" y="79626"/>
                  <a:pt x="256722" y="80963"/>
                  <a:pt x="260124" y="80963"/>
                </a:cubicBezTo>
                <a:cubicBezTo>
                  <a:pt x="262392" y="80963"/>
                  <a:pt x="263526" y="79626"/>
                  <a:pt x="263526" y="75616"/>
                </a:cubicBezTo>
                <a:cubicBezTo>
                  <a:pt x="263526" y="75616"/>
                  <a:pt x="263526" y="75616"/>
                  <a:pt x="263526" y="10110"/>
                </a:cubicBezTo>
                <a:cubicBezTo>
                  <a:pt x="263526" y="7437"/>
                  <a:pt x="262392" y="4763"/>
                  <a:pt x="260124" y="4763"/>
                </a:cubicBezTo>
                <a:close/>
                <a:moveTo>
                  <a:pt x="64823" y="0"/>
                </a:moveTo>
                <a:cubicBezTo>
                  <a:pt x="71438" y="0"/>
                  <a:pt x="75406" y="3944"/>
                  <a:pt x="75406" y="10517"/>
                </a:cubicBezTo>
                <a:cubicBezTo>
                  <a:pt x="75406" y="10517"/>
                  <a:pt x="75406" y="10517"/>
                  <a:pt x="75406" y="14461"/>
                </a:cubicBezTo>
                <a:cubicBezTo>
                  <a:pt x="75406" y="14461"/>
                  <a:pt x="75406" y="14461"/>
                  <a:pt x="93927" y="14461"/>
                </a:cubicBezTo>
                <a:cubicBezTo>
                  <a:pt x="93927" y="14461"/>
                  <a:pt x="93927" y="14461"/>
                  <a:pt x="93927" y="10517"/>
                </a:cubicBezTo>
                <a:cubicBezTo>
                  <a:pt x="93927" y="3944"/>
                  <a:pt x="99219" y="0"/>
                  <a:pt x="104511" y="0"/>
                </a:cubicBezTo>
                <a:cubicBezTo>
                  <a:pt x="109802" y="0"/>
                  <a:pt x="115094" y="3944"/>
                  <a:pt x="115094" y="10517"/>
                </a:cubicBezTo>
                <a:cubicBezTo>
                  <a:pt x="115094" y="10517"/>
                  <a:pt x="115094" y="10517"/>
                  <a:pt x="115094" y="14461"/>
                </a:cubicBezTo>
                <a:cubicBezTo>
                  <a:pt x="115094" y="14461"/>
                  <a:pt x="115094" y="14461"/>
                  <a:pt x="133615" y="14461"/>
                </a:cubicBezTo>
                <a:cubicBezTo>
                  <a:pt x="133615" y="14461"/>
                  <a:pt x="133615" y="14461"/>
                  <a:pt x="133615" y="10517"/>
                </a:cubicBezTo>
                <a:cubicBezTo>
                  <a:pt x="133615" y="3944"/>
                  <a:pt x="137584" y="0"/>
                  <a:pt x="142875" y="0"/>
                </a:cubicBezTo>
                <a:cubicBezTo>
                  <a:pt x="149490" y="0"/>
                  <a:pt x="153459" y="3944"/>
                  <a:pt x="153459" y="10517"/>
                </a:cubicBezTo>
                <a:cubicBezTo>
                  <a:pt x="153459" y="10517"/>
                  <a:pt x="153459" y="10517"/>
                  <a:pt x="153459" y="14461"/>
                </a:cubicBezTo>
                <a:cubicBezTo>
                  <a:pt x="153459" y="14461"/>
                  <a:pt x="153459" y="14461"/>
                  <a:pt x="171980" y="14461"/>
                </a:cubicBezTo>
                <a:cubicBezTo>
                  <a:pt x="171980" y="14461"/>
                  <a:pt x="171980" y="14461"/>
                  <a:pt x="171980" y="10517"/>
                </a:cubicBezTo>
                <a:cubicBezTo>
                  <a:pt x="171980" y="3944"/>
                  <a:pt x="175948" y="0"/>
                  <a:pt x="182563" y="0"/>
                </a:cubicBezTo>
                <a:cubicBezTo>
                  <a:pt x="187855" y="0"/>
                  <a:pt x="191823" y="3944"/>
                  <a:pt x="191823" y="10517"/>
                </a:cubicBezTo>
                <a:cubicBezTo>
                  <a:pt x="191823" y="10517"/>
                  <a:pt x="191823" y="10517"/>
                  <a:pt x="191823" y="14461"/>
                </a:cubicBezTo>
                <a:cubicBezTo>
                  <a:pt x="191823" y="14461"/>
                  <a:pt x="191823" y="14461"/>
                  <a:pt x="210344" y="14461"/>
                </a:cubicBezTo>
                <a:cubicBezTo>
                  <a:pt x="210344" y="14461"/>
                  <a:pt x="210344" y="14461"/>
                  <a:pt x="210344" y="10517"/>
                </a:cubicBezTo>
                <a:cubicBezTo>
                  <a:pt x="210344" y="3944"/>
                  <a:pt x="215636" y="0"/>
                  <a:pt x="220927" y="0"/>
                </a:cubicBezTo>
                <a:cubicBezTo>
                  <a:pt x="226219" y="0"/>
                  <a:pt x="231511" y="3944"/>
                  <a:pt x="231511" y="10517"/>
                </a:cubicBezTo>
                <a:cubicBezTo>
                  <a:pt x="231511" y="10517"/>
                  <a:pt x="231511" y="10517"/>
                  <a:pt x="231511" y="14461"/>
                </a:cubicBezTo>
                <a:cubicBezTo>
                  <a:pt x="231511" y="14461"/>
                  <a:pt x="231511" y="14461"/>
                  <a:pt x="250032" y="14461"/>
                </a:cubicBezTo>
                <a:cubicBezTo>
                  <a:pt x="250032" y="14461"/>
                  <a:pt x="250032" y="14461"/>
                  <a:pt x="250032" y="10517"/>
                </a:cubicBezTo>
                <a:cubicBezTo>
                  <a:pt x="250032" y="3944"/>
                  <a:pt x="254000" y="0"/>
                  <a:pt x="260615" y="0"/>
                </a:cubicBezTo>
                <a:cubicBezTo>
                  <a:pt x="265907" y="0"/>
                  <a:pt x="269875" y="3944"/>
                  <a:pt x="269875" y="10517"/>
                </a:cubicBezTo>
                <a:cubicBezTo>
                  <a:pt x="269875" y="10517"/>
                  <a:pt x="269875" y="10517"/>
                  <a:pt x="269875" y="14461"/>
                </a:cubicBezTo>
                <a:cubicBezTo>
                  <a:pt x="269875" y="14461"/>
                  <a:pt x="269875" y="14461"/>
                  <a:pt x="276490" y="14461"/>
                </a:cubicBezTo>
                <a:cubicBezTo>
                  <a:pt x="302948" y="14461"/>
                  <a:pt x="325438" y="35496"/>
                  <a:pt x="325438" y="61789"/>
                </a:cubicBezTo>
                <a:cubicBezTo>
                  <a:pt x="325438" y="61789"/>
                  <a:pt x="325438" y="61789"/>
                  <a:pt x="325438" y="289223"/>
                </a:cubicBezTo>
                <a:cubicBezTo>
                  <a:pt x="325438" y="315516"/>
                  <a:pt x="302948" y="336550"/>
                  <a:pt x="276490" y="336550"/>
                </a:cubicBezTo>
                <a:cubicBezTo>
                  <a:pt x="276490" y="336550"/>
                  <a:pt x="276490" y="336550"/>
                  <a:pt x="48948" y="336550"/>
                </a:cubicBezTo>
                <a:cubicBezTo>
                  <a:pt x="22490" y="336550"/>
                  <a:pt x="0" y="315516"/>
                  <a:pt x="0" y="289223"/>
                </a:cubicBezTo>
                <a:cubicBezTo>
                  <a:pt x="0" y="289223"/>
                  <a:pt x="0" y="289223"/>
                  <a:pt x="0" y="61789"/>
                </a:cubicBezTo>
                <a:cubicBezTo>
                  <a:pt x="0" y="35496"/>
                  <a:pt x="22490" y="14461"/>
                  <a:pt x="48948" y="14461"/>
                </a:cubicBezTo>
                <a:cubicBezTo>
                  <a:pt x="48948" y="14461"/>
                  <a:pt x="48948" y="14461"/>
                  <a:pt x="55563" y="14461"/>
                </a:cubicBezTo>
                <a:cubicBezTo>
                  <a:pt x="55563" y="14461"/>
                  <a:pt x="55563" y="14461"/>
                  <a:pt x="55563" y="10517"/>
                </a:cubicBezTo>
                <a:cubicBezTo>
                  <a:pt x="55563" y="3944"/>
                  <a:pt x="59531" y="0"/>
                  <a:pt x="648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A19A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圆角矩形 2"/>
          <p:cNvSpPr/>
          <p:nvPr/>
        </p:nvSpPr>
        <p:spPr>
          <a:xfrm>
            <a:off x="2781356" y="3938505"/>
            <a:ext cx="1485828" cy="370768"/>
          </a:xfrm>
          <a:prstGeom prst="rect">
            <a:avLst/>
          </a:prstGeom>
          <a:solidFill>
            <a:srgbClr val="E7E7E7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1200" b="1" dirty="0">
                <a:solidFill>
                  <a:schemeClr val="tx1"/>
                </a:solidFill>
                <a:latin typeface="Arial" panose="020B0604020202020204"/>
                <a:sym typeface="Arial" panose="020B0604020202020204" pitchFamily="34" charset="0"/>
              </a:rPr>
              <a:t>时间：</a:t>
            </a:r>
            <a:endParaRPr lang="zh-CN" altLang="en-US" sz="1200" b="1" dirty="0">
              <a:solidFill>
                <a:schemeClr val="tx1"/>
              </a:solidFill>
              <a:latin typeface="Arial" panose="020B0604020202020204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91041" y="4683637"/>
            <a:ext cx="3867207" cy="1782856"/>
            <a:chOff x="1463695" y="3802208"/>
            <a:chExt cx="2958156" cy="1363768"/>
          </a:xfrm>
        </p:grpSpPr>
        <p:grpSp>
          <p:nvGrpSpPr>
            <p:cNvPr id="25" name="组合 24"/>
            <p:cNvGrpSpPr/>
            <p:nvPr/>
          </p:nvGrpSpPr>
          <p:grpSpPr>
            <a:xfrm>
              <a:off x="1470963" y="4559823"/>
              <a:ext cx="266925" cy="266925"/>
              <a:chOff x="5839110" y="3859306"/>
              <a:chExt cx="1707777" cy="1707776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5839110" y="3859306"/>
                <a:ext cx="1707777" cy="1707776"/>
              </a:xfrm>
              <a:prstGeom prst="ellipse">
                <a:avLst/>
              </a:prstGeom>
              <a:solidFill>
                <a:srgbClr val="E7E7E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telephone-call_74451"/>
              <p:cNvSpPr>
                <a:spLocks noChangeAspect="1"/>
              </p:cNvSpPr>
              <p:nvPr/>
            </p:nvSpPr>
            <p:spPr bwMode="auto">
              <a:xfrm>
                <a:off x="6262323" y="4291644"/>
                <a:ext cx="883512" cy="1005681"/>
              </a:xfrm>
              <a:custGeom>
                <a:avLst/>
                <a:gdLst>
                  <a:gd name="T0" fmla="*/ 3295 w 3369"/>
                  <a:gd name="T1" fmla="*/ 3138 h 3840"/>
                  <a:gd name="T2" fmla="*/ 2771 w 3369"/>
                  <a:gd name="T3" fmla="*/ 2472 h 3840"/>
                  <a:gd name="T4" fmla="*/ 2469 w 3369"/>
                  <a:gd name="T5" fmla="*/ 2437 h 3840"/>
                  <a:gd name="T6" fmla="*/ 2267 w 3369"/>
                  <a:gd name="T7" fmla="*/ 2596 h 3840"/>
                  <a:gd name="T8" fmla="*/ 1368 w 3369"/>
                  <a:gd name="T9" fmla="*/ 2197 h 3840"/>
                  <a:gd name="T10" fmla="*/ 1184 w 3369"/>
                  <a:gd name="T11" fmla="*/ 1236 h 3840"/>
                  <a:gd name="T12" fmla="*/ 1386 w 3369"/>
                  <a:gd name="T13" fmla="*/ 1076 h 3840"/>
                  <a:gd name="T14" fmla="*/ 1422 w 3369"/>
                  <a:gd name="T15" fmla="*/ 775 h 3840"/>
                  <a:gd name="T16" fmla="*/ 897 w 3369"/>
                  <a:gd name="T17" fmla="*/ 109 h 3840"/>
                  <a:gd name="T18" fmla="*/ 595 w 3369"/>
                  <a:gd name="T19" fmla="*/ 73 h 3840"/>
                  <a:gd name="T20" fmla="*/ 388 w 3369"/>
                  <a:gd name="T21" fmla="*/ 237 h 3840"/>
                  <a:gd name="T22" fmla="*/ 97 w 3369"/>
                  <a:gd name="T23" fmla="*/ 1370 h 3840"/>
                  <a:gd name="T24" fmla="*/ 744 w 3369"/>
                  <a:gd name="T25" fmla="*/ 2689 h 3840"/>
                  <a:gd name="T26" fmla="*/ 1877 w 3369"/>
                  <a:gd name="T27" fmla="*/ 3626 h 3840"/>
                  <a:gd name="T28" fmla="*/ 3056 w 3369"/>
                  <a:gd name="T29" fmla="*/ 3600 h 3840"/>
                  <a:gd name="T30" fmla="*/ 3057 w 3369"/>
                  <a:gd name="T31" fmla="*/ 3599 h 3840"/>
                  <a:gd name="T32" fmla="*/ 3260 w 3369"/>
                  <a:gd name="T33" fmla="*/ 3440 h 3840"/>
                  <a:gd name="T34" fmla="*/ 3295 w 3369"/>
                  <a:gd name="T35" fmla="*/ 3138 h 3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69" h="3840">
                    <a:moveTo>
                      <a:pt x="3295" y="3138"/>
                    </a:moveTo>
                    <a:lnTo>
                      <a:pt x="2771" y="2472"/>
                    </a:lnTo>
                    <a:cubicBezTo>
                      <a:pt x="2697" y="2379"/>
                      <a:pt x="2562" y="2363"/>
                      <a:pt x="2469" y="2437"/>
                    </a:cubicBezTo>
                    <a:lnTo>
                      <a:pt x="2267" y="2596"/>
                    </a:lnTo>
                    <a:cubicBezTo>
                      <a:pt x="2173" y="2669"/>
                      <a:pt x="1774" y="2712"/>
                      <a:pt x="1368" y="2197"/>
                    </a:cubicBezTo>
                    <a:cubicBezTo>
                      <a:pt x="963" y="1683"/>
                      <a:pt x="1091" y="1309"/>
                      <a:pt x="1184" y="1236"/>
                    </a:cubicBezTo>
                    <a:lnTo>
                      <a:pt x="1386" y="1076"/>
                    </a:lnTo>
                    <a:cubicBezTo>
                      <a:pt x="1479" y="1003"/>
                      <a:pt x="1495" y="868"/>
                      <a:pt x="1422" y="775"/>
                    </a:cubicBezTo>
                    <a:lnTo>
                      <a:pt x="897" y="109"/>
                    </a:lnTo>
                    <a:cubicBezTo>
                      <a:pt x="824" y="16"/>
                      <a:pt x="689" y="0"/>
                      <a:pt x="595" y="73"/>
                    </a:cubicBezTo>
                    <a:cubicBezTo>
                      <a:pt x="595" y="73"/>
                      <a:pt x="389" y="236"/>
                      <a:pt x="388" y="237"/>
                    </a:cubicBezTo>
                    <a:cubicBezTo>
                      <a:pt x="103" y="472"/>
                      <a:pt x="0" y="873"/>
                      <a:pt x="97" y="1370"/>
                    </a:cubicBezTo>
                    <a:cubicBezTo>
                      <a:pt x="182" y="1798"/>
                      <a:pt x="412" y="2267"/>
                      <a:pt x="744" y="2689"/>
                    </a:cubicBezTo>
                    <a:cubicBezTo>
                      <a:pt x="1077" y="3111"/>
                      <a:pt x="1479" y="3444"/>
                      <a:pt x="1877" y="3626"/>
                    </a:cubicBezTo>
                    <a:cubicBezTo>
                      <a:pt x="2342" y="3840"/>
                      <a:pt x="2761" y="3831"/>
                      <a:pt x="3056" y="3600"/>
                    </a:cubicBezTo>
                    <a:cubicBezTo>
                      <a:pt x="3056" y="3600"/>
                      <a:pt x="3057" y="3599"/>
                      <a:pt x="3057" y="3599"/>
                    </a:cubicBezTo>
                    <a:lnTo>
                      <a:pt x="3260" y="3440"/>
                    </a:lnTo>
                    <a:cubicBezTo>
                      <a:pt x="3353" y="3366"/>
                      <a:pt x="3369" y="3231"/>
                      <a:pt x="3295" y="313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" name="文本框 19"/>
            <p:cNvSpPr txBox="1"/>
            <p:nvPr/>
          </p:nvSpPr>
          <p:spPr>
            <a:xfrm>
              <a:off x="1774483" y="4537619"/>
              <a:ext cx="1504426" cy="234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>
                  <a:latin typeface="+mj-ea"/>
                  <a:ea typeface="+mj-ea"/>
                </a:rPr>
                <a:t>1</a:t>
              </a:r>
              <a:r>
                <a:rPr lang="en-US" sz="1400" dirty="0" smtClean="0">
                  <a:latin typeface="+mj-ea"/>
                  <a:ea typeface="+mj-ea"/>
                </a:rPr>
                <a:t>3223091060</a:t>
              </a:r>
              <a:endParaRPr lang="en-US" sz="1400" dirty="0">
                <a:latin typeface="+mj-ea"/>
                <a:ea typeface="+mj-ea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463695" y="3824307"/>
              <a:ext cx="267134" cy="267133"/>
              <a:chOff x="1045617" y="3859306"/>
              <a:chExt cx="1707774" cy="1707776"/>
            </a:xfrm>
            <a:solidFill>
              <a:srgbClr val="E7E7E7"/>
            </a:solidFill>
          </p:grpSpPr>
          <p:sp>
            <p:nvSpPr>
              <p:cNvPr id="39" name="椭圆 38"/>
              <p:cNvSpPr/>
              <p:nvPr/>
            </p:nvSpPr>
            <p:spPr>
              <a:xfrm>
                <a:off x="1045617" y="3859306"/>
                <a:ext cx="1707774" cy="1707776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internet-explorer-logo-on-laptop-computer_67777"/>
              <p:cNvSpPr>
                <a:spLocks noChangeAspect="1"/>
              </p:cNvSpPr>
              <p:nvPr/>
            </p:nvSpPr>
            <p:spPr bwMode="auto">
              <a:xfrm>
                <a:off x="1426113" y="4330479"/>
                <a:ext cx="988914" cy="836595"/>
              </a:xfrm>
              <a:custGeom>
                <a:avLst/>
                <a:gdLst>
                  <a:gd name="connsiteX0" fmla="*/ 248836 w 605747"/>
                  <a:gd name="connsiteY0" fmla="*/ 407710 h 512446"/>
                  <a:gd name="connsiteX1" fmla="*/ 243880 w 605747"/>
                  <a:gd name="connsiteY1" fmla="*/ 411730 h 512446"/>
                  <a:gd name="connsiteX2" fmla="*/ 233866 w 605747"/>
                  <a:gd name="connsiteY2" fmla="*/ 467088 h 512446"/>
                  <a:gd name="connsiteX3" fmla="*/ 235002 w 605747"/>
                  <a:gd name="connsiteY3" fmla="*/ 471211 h 512446"/>
                  <a:gd name="connsiteX4" fmla="*/ 238822 w 605747"/>
                  <a:gd name="connsiteY4" fmla="*/ 472964 h 512446"/>
                  <a:gd name="connsiteX5" fmla="*/ 366946 w 605747"/>
                  <a:gd name="connsiteY5" fmla="*/ 472964 h 512446"/>
                  <a:gd name="connsiteX6" fmla="*/ 371902 w 605747"/>
                  <a:gd name="connsiteY6" fmla="*/ 468015 h 512446"/>
                  <a:gd name="connsiteX7" fmla="*/ 371695 w 605747"/>
                  <a:gd name="connsiteY7" fmla="*/ 466675 h 512446"/>
                  <a:gd name="connsiteX8" fmla="*/ 361887 w 605747"/>
                  <a:gd name="connsiteY8" fmla="*/ 411730 h 512446"/>
                  <a:gd name="connsiteX9" fmla="*/ 356932 w 605747"/>
                  <a:gd name="connsiteY9" fmla="*/ 407710 h 512446"/>
                  <a:gd name="connsiteX10" fmla="*/ 206831 w 605747"/>
                  <a:gd name="connsiteY10" fmla="*/ 178107 h 512446"/>
                  <a:gd name="connsiteX11" fmla="*/ 206831 w 605747"/>
                  <a:gd name="connsiteY11" fmla="*/ 181097 h 512446"/>
                  <a:gd name="connsiteX12" fmla="*/ 211372 w 605747"/>
                  <a:gd name="connsiteY12" fmla="*/ 212962 h 512446"/>
                  <a:gd name="connsiteX13" fmla="*/ 209824 w 605747"/>
                  <a:gd name="connsiteY13" fmla="*/ 217499 h 512446"/>
                  <a:gd name="connsiteX14" fmla="*/ 213952 w 605747"/>
                  <a:gd name="connsiteY14" fmla="*/ 270090 h 512446"/>
                  <a:gd name="connsiteX15" fmla="*/ 239547 w 605747"/>
                  <a:gd name="connsiteY15" fmla="*/ 279062 h 512446"/>
                  <a:gd name="connsiteX16" fmla="*/ 266587 w 605747"/>
                  <a:gd name="connsiteY16" fmla="*/ 274215 h 512446"/>
                  <a:gd name="connsiteX17" fmla="*/ 298787 w 605747"/>
                  <a:gd name="connsiteY17" fmla="*/ 281227 h 512446"/>
                  <a:gd name="connsiteX18" fmla="*/ 239547 w 605747"/>
                  <a:gd name="connsiteY18" fmla="*/ 298139 h 512446"/>
                  <a:gd name="connsiteX19" fmla="*/ 200432 w 605747"/>
                  <a:gd name="connsiteY19" fmla="*/ 283599 h 512446"/>
                  <a:gd name="connsiteX20" fmla="*/ 191660 w 605747"/>
                  <a:gd name="connsiteY20" fmla="*/ 211518 h 512446"/>
                  <a:gd name="connsiteX21" fmla="*/ 206831 w 605747"/>
                  <a:gd name="connsiteY21" fmla="*/ 178107 h 512446"/>
                  <a:gd name="connsiteX22" fmla="*/ 304170 w 605747"/>
                  <a:gd name="connsiteY22" fmla="*/ 123656 h 512446"/>
                  <a:gd name="connsiteX23" fmla="*/ 266386 w 605747"/>
                  <a:gd name="connsiteY23" fmla="*/ 137985 h 512446"/>
                  <a:gd name="connsiteX24" fmla="*/ 251829 w 605747"/>
                  <a:gd name="connsiteY24" fmla="*/ 162727 h 512446"/>
                  <a:gd name="connsiteX25" fmla="*/ 354344 w 605747"/>
                  <a:gd name="connsiteY25" fmla="*/ 162727 h 512446"/>
                  <a:gd name="connsiteX26" fmla="*/ 304170 w 605747"/>
                  <a:gd name="connsiteY26" fmla="*/ 123656 h 512446"/>
                  <a:gd name="connsiteX27" fmla="*/ 304170 w 605747"/>
                  <a:gd name="connsiteY27" fmla="*/ 92935 h 512446"/>
                  <a:gd name="connsiteX28" fmla="*/ 363635 w 605747"/>
                  <a:gd name="connsiteY28" fmla="*/ 117573 h 512446"/>
                  <a:gd name="connsiteX29" fmla="*/ 387173 w 605747"/>
                  <a:gd name="connsiteY29" fmla="*/ 179324 h 512446"/>
                  <a:gd name="connsiteX30" fmla="*/ 383147 w 605747"/>
                  <a:gd name="connsiteY30" fmla="*/ 189427 h 512446"/>
                  <a:gd name="connsiteX31" fmla="*/ 373133 w 605747"/>
                  <a:gd name="connsiteY31" fmla="*/ 193551 h 512446"/>
                  <a:gd name="connsiteX32" fmla="*/ 250384 w 605747"/>
                  <a:gd name="connsiteY32" fmla="*/ 193551 h 512446"/>
                  <a:gd name="connsiteX33" fmla="*/ 264837 w 605747"/>
                  <a:gd name="connsiteY33" fmla="*/ 223034 h 512446"/>
                  <a:gd name="connsiteX34" fmla="*/ 304170 w 605747"/>
                  <a:gd name="connsiteY34" fmla="*/ 238807 h 512446"/>
                  <a:gd name="connsiteX35" fmla="*/ 347840 w 605747"/>
                  <a:gd name="connsiteY35" fmla="*/ 221900 h 512446"/>
                  <a:gd name="connsiteX36" fmla="*/ 357854 w 605747"/>
                  <a:gd name="connsiteY36" fmla="*/ 217468 h 512446"/>
                  <a:gd name="connsiteX37" fmla="*/ 367971 w 605747"/>
                  <a:gd name="connsiteY37" fmla="*/ 221591 h 512446"/>
                  <a:gd name="connsiteX38" fmla="*/ 369829 w 605747"/>
                  <a:gd name="connsiteY38" fmla="*/ 223447 h 512446"/>
                  <a:gd name="connsiteX39" fmla="*/ 370035 w 605747"/>
                  <a:gd name="connsiteY39" fmla="*/ 243137 h 512446"/>
                  <a:gd name="connsiteX40" fmla="*/ 304170 w 605747"/>
                  <a:gd name="connsiteY40" fmla="*/ 269631 h 512446"/>
                  <a:gd name="connsiteX41" fmla="*/ 242641 w 605747"/>
                  <a:gd name="connsiteY41" fmla="*/ 244271 h 512446"/>
                  <a:gd name="connsiteX42" fmla="*/ 218484 w 605747"/>
                  <a:gd name="connsiteY42" fmla="*/ 181077 h 512446"/>
                  <a:gd name="connsiteX43" fmla="*/ 242745 w 605747"/>
                  <a:gd name="connsiteY43" fmla="*/ 118192 h 512446"/>
                  <a:gd name="connsiteX44" fmla="*/ 304170 w 605747"/>
                  <a:gd name="connsiteY44" fmla="*/ 92935 h 512446"/>
                  <a:gd name="connsiteX45" fmla="*/ 366216 w 605747"/>
                  <a:gd name="connsiteY45" fmla="*/ 64497 h 512446"/>
                  <a:gd name="connsiteX46" fmla="*/ 405329 w 605747"/>
                  <a:gd name="connsiteY46" fmla="*/ 78929 h 512446"/>
                  <a:gd name="connsiteX47" fmla="*/ 413998 w 605747"/>
                  <a:gd name="connsiteY47" fmla="*/ 150987 h 512446"/>
                  <a:gd name="connsiteX48" fmla="*/ 398105 w 605747"/>
                  <a:gd name="connsiteY48" fmla="*/ 185728 h 512446"/>
                  <a:gd name="connsiteX49" fmla="*/ 398931 w 605747"/>
                  <a:gd name="connsiteY49" fmla="*/ 179130 h 512446"/>
                  <a:gd name="connsiteX50" fmla="*/ 394493 w 605747"/>
                  <a:gd name="connsiteY50" fmla="*/ 149132 h 512446"/>
                  <a:gd name="connsiteX51" fmla="*/ 395835 w 605747"/>
                  <a:gd name="connsiteY51" fmla="*/ 145111 h 512446"/>
                  <a:gd name="connsiteX52" fmla="*/ 391810 w 605747"/>
                  <a:gd name="connsiteY52" fmla="*/ 92434 h 512446"/>
                  <a:gd name="connsiteX53" fmla="*/ 366216 w 605747"/>
                  <a:gd name="connsiteY53" fmla="*/ 83568 h 512446"/>
                  <a:gd name="connsiteX54" fmla="*/ 340313 w 605747"/>
                  <a:gd name="connsiteY54" fmla="*/ 88001 h 512446"/>
                  <a:gd name="connsiteX55" fmla="*/ 307185 w 605747"/>
                  <a:gd name="connsiteY55" fmla="*/ 81300 h 512446"/>
                  <a:gd name="connsiteX56" fmla="*/ 366216 w 605747"/>
                  <a:gd name="connsiteY56" fmla="*/ 64497 h 512446"/>
                  <a:gd name="connsiteX57" fmla="*/ 94488 w 605747"/>
                  <a:gd name="connsiteY57" fmla="*/ 49173 h 512446"/>
                  <a:gd name="connsiteX58" fmla="*/ 87261 w 605747"/>
                  <a:gd name="connsiteY58" fmla="*/ 56286 h 512446"/>
                  <a:gd name="connsiteX59" fmla="*/ 87261 w 605747"/>
                  <a:gd name="connsiteY59" fmla="*/ 304004 h 512446"/>
                  <a:gd name="connsiteX60" fmla="*/ 91494 w 605747"/>
                  <a:gd name="connsiteY60" fmla="*/ 310498 h 512446"/>
                  <a:gd name="connsiteX61" fmla="*/ 514170 w 605747"/>
                  <a:gd name="connsiteY61" fmla="*/ 310498 h 512446"/>
                  <a:gd name="connsiteX62" fmla="*/ 518403 w 605747"/>
                  <a:gd name="connsiteY62" fmla="*/ 304004 h 512446"/>
                  <a:gd name="connsiteX63" fmla="*/ 518403 w 605747"/>
                  <a:gd name="connsiteY63" fmla="*/ 56286 h 512446"/>
                  <a:gd name="connsiteX64" fmla="*/ 511280 w 605747"/>
                  <a:gd name="connsiteY64" fmla="*/ 49173 h 512446"/>
                  <a:gd name="connsiteX65" fmla="*/ 94488 w 605747"/>
                  <a:gd name="connsiteY65" fmla="*/ 0 h 512446"/>
                  <a:gd name="connsiteX66" fmla="*/ 511280 w 605747"/>
                  <a:gd name="connsiteY66" fmla="*/ 0 h 512446"/>
                  <a:gd name="connsiteX67" fmla="*/ 567650 w 605747"/>
                  <a:gd name="connsiteY67" fmla="*/ 56286 h 512446"/>
                  <a:gd name="connsiteX68" fmla="*/ 567650 w 605747"/>
                  <a:gd name="connsiteY68" fmla="*/ 304004 h 512446"/>
                  <a:gd name="connsiteX69" fmla="*/ 564347 w 605747"/>
                  <a:gd name="connsiteY69" fmla="*/ 323075 h 512446"/>
                  <a:gd name="connsiteX70" fmla="*/ 567031 w 605747"/>
                  <a:gd name="connsiteY70" fmla="*/ 329569 h 512446"/>
                  <a:gd name="connsiteX71" fmla="*/ 604611 w 605747"/>
                  <a:gd name="connsiteY71" fmla="*/ 479870 h 512446"/>
                  <a:gd name="connsiteX72" fmla="*/ 605747 w 605747"/>
                  <a:gd name="connsiteY72" fmla="*/ 487190 h 512446"/>
                  <a:gd name="connsiteX73" fmla="*/ 580452 w 605747"/>
                  <a:gd name="connsiteY73" fmla="*/ 512446 h 512446"/>
                  <a:gd name="connsiteX74" fmla="*/ 25315 w 605747"/>
                  <a:gd name="connsiteY74" fmla="*/ 512446 h 512446"/>
                  <a:gd name="connsiteX75" fmla="*/ 5389 w 605747"/>
                  <a:gd name="connsiteY75" fmla="*/ 502756 h 512446"/>
                  <a:gd name="connsiteX76" fmla="*/ 743 w 605747"/>
                  <a:gd name="connsiteY76" fmla="*/ 481108 h 512446"/>
                  <a:gd name="connsiteX77" fmla="*/ 38737 w 605747"/>
                  <a:gd name="connsiteY77" fmla="*/ 329569 h 512446"/>
                  <a:gd name="connsiteX78" fmla="*/ 41421 w 605747"/>
                  <a:gd name="connsiteY78" fmla="*/ 323075 h 512446"/>
                  <a:gd name="connsiteX79" fmla="*/ 38014 w 605747"/>
                  <a:gd name="connsiteY79" fmla="*/ 304004 h 512446"/>
                  <a:gd name="connsiteX80" fmla="*/ 38014 w 605747"/>
                  <a:gd name="connsiteY80" fmla="*/ 56286 h 512446"/>
                  <a:gd name="connsiteX81" fmla="*/ 94488 w 605747"/>
                  <a:gd name="connsiteY81" fmla="*/ 0 h 512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05747" h="512446">
                    <a:moveTo>
                      <a:pt x="248836" y="407710"/>
                    </a:moveTo>
                    <a:cubicBezTo>
                      <a:pt x="246358" y="407710"/>
                      <a:pt x="244293" y="409359"/>
                      <a:pt x="243880" y="411730"/>
                    </a:cubicBezTo>
                    <a:lnTo>
                      <a:pt x="233866" y="467088"/>
                    </a:lnTo>
                    <a:cubicBezTo>
                      <a:pt x="233659" y="468531"/>
                      <a:pt x="234072" y="470077"/>
                      <a:pt x="235002" y="471211"/>
                    </a:cubicBezTo>
                    <a:cubicBezTo>
                      <a:pt x="235931" y="472345"/>
                      <a:pt x="237273" y="472964"/>
                      <a:pt x="238822" y="472964"/>
                    </a:cubicBezTo>
                    <a:lnTo>
                      <a:pt x="366946" y="472964"/>
                    </a:lnTo>
                    <a:cubicBezTo>
                      <a:pt x="369734" y="472964"/>
                      <a:pt x="371902" y="470696"/>
                      <a:pt x="371902" y="468015"/>
                    </a:cubicBezTo>
                    <a:cubicBezTo>
                      <a:pt x="371902" y="467500"/>
                      <a:pt x="371902" y="467088"/>
                      <a:pt x="371695" y="466675"/>
                    </a:cubicBezTo>
                    <a:lnTo>
                      <a:pt x="361887" y="411730"/>
                    </a:lnTo>
                    <a:cubicBezTo>
                      <a:pt x="361371" y="409359"/>
                      <a:pt x="359306" y="407710"/>
                      <a:pt x="356932" y="407710"/>
                    </a:cubicBezTo>
                    <a:close/>
                    <a:moveTo>
                      <a:pt x="206831" y="178107"/>
                    </a:moveTo>
                    <a:cubicBezTo>
                      <a:pt x="206831" y="179035"/>
                      <a:pt x="206831" y="180066"/>
                      <a:pt x="206831" y="181097"/>
                    </a:cubicBezTo>
                    <a:cubicBezTo>
                      <a:pt x="206831" y="192234"/>
                      <a:pt x="208379" y="202856"/>
                      <a:pt x="211372" y="212962"/>
                    </a:cubicBezTo>
                    <a:cubicBezTo>
                      <a:pt x="210856" y="214405"/>
                      <a:pt x="210340" y="215952"/>
                      <a:pt x="209824" y="217499"/>
                    </a:cubicBezTo>
                    <a:cubicBezTo>
                      <a:pt x="202290" y="240804"/>
                      <a:pt x="203735" y="259984"/>
                      <a:pt x="213952" y="270090"/>
                    </a:cubicBezTo>
                    <a:cubicBezTo>
                      <a:pt x="219835" y="276071"/>
                      <a:pt x="228401" y="279062"/>
                      <a:pt x="239547" y="279062"/>
                    </a:cubicBezTo>
                    <a:cubicBezTo>
                      <a:pt x="247700" y="279062"/>
                      <a:pt x="256886" y="277309"/>
                      <a:pt x="266587" y="274215"/>
                    </a:cubicBezTo>
                    <a:cubicBezTo>
                      <a:pt x="276598" y="278237"/>
                      <a:pt x="287434" y="280609"/>
                      <a:pt x="298787" y="281227"/>
                    </a:cubicBezTo>
                    <a:cubicBezTo>
                      <a:pt x="277733" y="292261"/>
                      <a:pt x="257298" y="298139"/>
                      <a:pt x="239547" y="298139"/>
                    </a:cubicBezTo>
                    <a:cubicBezTo>
                      <a:pt x="223447" y="298139"/>
                      <a:pt x="209927" y="293086"/>
                      <a:pt x="200432" y="283599"/>
                    </a:cubicBezTo>
                    <a:cubicBezTo>
                      <a:pt x="184745" y="268028"/>
                      <a:pt x="181649" y="242351"/>
                      <a:pt x="191660" y="211518"/>
                    </a:cubicBezTo>
                    <a:cubicBezTo>
                      <a:pt x="195272" y="200484"/>
                      <a:pt x="200432" y="189244"/>
                      <a:pt x="206831" y="178107"/>
                    </a:cubicBezTo>
                    <a:close/>
                    <a:moveTo>
                      <a:pt x="304170" y="123656"/>
                    </a:moveTo>
                    <a:cubicBezTo>
                      <a:pt x="289304" y="123656"/>
                      <a:pt x="276193" y="128604"/>
                      <a:pt x="266386" y="137985"/>
                    </a:cubicBezTo>
                    <a:cubicBezTo>
                      <a:pt x="259469" y="144686"/>
                      <a:pt x="254514" y="153036"/>
                      <a:pt x="251829" y="162727"/>
                    </a:cubicBezTo>
                    <a:lnTo>
                      <a:pt x="354344" y="162727"/>
                    </a:lnTo>
                    <a:cubicBezTo>
                      <a:pt x="348149" y="138295"/>
                      <a:pt x="329773" y="123656"/>
                      <a:pt x="304170" y="123656"/>
                    </a:cubicBezTo>
                    <a:close/>
                    <a:moveTo>
                      <a:pt x="304170" y="92935"/>
                    </a:moveTo>
                    <a:cubicBezTo>
                      <a:pt x="327502" y="92935"/>
                      <a:pt x="348665" y="101595"/>
                      <a:pt x="363635" y="117573"/>
                    </a:cubicBezTo>
                    <a:cubicBezTo>
                      <a:pt x="378501" y="133140"/>
                      <a:pt x="386863" y="155098"/>
                      <a:pt x="387173" y="179324"/>
                    </a:cubicBezTo>
                    <a:cubicBezTo>
                      <a:pt x="387276" y="183139"/>
                      <a:pt x="385831" y="186747"/>
                      <a:pt x="383147" y="189427"/>
                    </a:cubicBezTo>
                    <a:cubicBezTo>
                      <a:pt x="380566" y="192107"/>
                      <a:pt x="376952" y="193551"/>
                      <a:pt x="373133" y="193551"/>
                    </a:cubicBezTo>
                    <a:lnTo>
                      <a:pt x="250384" y="193551"/>
                    </a:lnTo>
                    <a:cubicBezTo>
                      <a:pt x="252449" y="205200"/>
                      <a:pt x="257404" y="215406"/>
                      <a:pt x="264837" y="223034"/>
                    </a:cubicBezTo>
                    <a:cubicBezTo>
                      <a:pt x="274645" y="233240"/>
                      <a:pt x="288582" y="238807"/>
                      <a:pt x="304170" y="238807"/>
                    </a:cubicBezTo>
                    <a:cubicBezTo>
                      <a:pt x="322030" y="238807"/>
                      <a:pt x="337516" y="232828"/>
                      <a:pt x="347840" y="221900"/>
                    </a:cubicBezTo>
                    <a:cubicBezTo>
                      <a:pt x="350420" y="219117"/>
                      <a:pt x="354034" y="217571"/>
                      <a:pt x="357854" y="217468"/>
                    </a:cubicBezTo>
                    <a:cubicBezTo>
                      <a:pt x="361673" y="217468"/>
                      <a:pt x="365287" y="218911"/>
                      <a:pt x="367971" y="221591"/>
                    </a:cubicBezTo>
                    <a:lnTo>
                      <a:pt x="369829" y="223447"/>
                    </a:lnTo>
                    <a:cubicBezTo>
                      <a:pt x="375301" y="228911"/>
                      <a:pt x="375404" y="237570"/>
                      <a:pt x="370035" y="243137"/>
                    </a:cubicBezTo>
                    <a:cubicBezTo>
                      <a:pt x="353621" y="260250"/>
                      <a:pt x="330186" y="269631"/>
                      <a:pt x="304170" y="269631"/>
                    </a:cubicBezTo>
                    <a:cubicBezTo>
                      <a:pt x="280220" y="269631"/>
                      <a:pt x="258437" y="260559"/>
                      <a:pt x="242641" y="244271"/>
                    </a:cubicBezTo>
                    <a:cubicBezTo>
                      <a:pt x="227053" y="228086"/>
                      <a:pt x="218484" y="205612"/>
                      <a:pt x="218484" y="181077"/>
                    </a:cubicBezTo>
                    <a:cubicBezTo>
                      <a:pt x="218484" y="156645"/>
                      <a:pt x="227053" y="134274"/>
                      <a:pt x="242745" y="118192"/>
                    </a:cubicBezTo>
                    <a:cubicBezTo>
                      <a:pt x="258437" y="101904"/>
                      <a:pt x="280220" y="92935"/>
                      <a:pt x="304170" y="92935"/>
                    </a:cubicBezTo>
                    <a:close/>
                    <a:moveTo>
                      <a:pt x="366216" y="64497"/>
                    </a:moveTo>
                    <a:cubicBezTo>
                      <a:pt x="382316" y="64497"/>
                      <a:pt x="395835" y="69445"/>
                      <a:pt x="405329" y="78929"/>
                    </a:cubicBezTo>
                    <a:cubicBezTo>
                      <a:pt x="421016" y="94599"/>
                      <a:pt x="424112" y="120164"/>
                      <a:pt x="413998" y="150987"/>
                    </a:cubicBezTo>
                    <a:cubicBezTo>
                      <a:pt x="410283" y="162430"/>
                      <a:pt x="404917" y="174079"/>
                      <a:pt x="398105" y="185728"/>
                    </a:cubicBezTo>
                    <a:cubicBezTo>
                      <a:pt x="398724" y="183563"/>
                      <a:pt x="398931" y="181398"/>
                      <a:pt x="398931" y="179130"/>
                    </a:cubicBezTo>
                    <a:cubicBezTo>
                      <a:pt x="398724" y="168719"/>
                      <a:pt x="397280" y="158616"/>
                      <a:pt x="394493" y="149132"/>
                    </a:cubicBezTo>
                    <a:cubicBezTo>
                      <a:pt x="395009" y="147792"/>
                      <a:pt x="395422" y="146452"/>
                      <a:pt x="395835" y="145111"/>
                    </a:cubicBezTo>
                    <a:cubicBezTo>
                      <a:pt x="403472" y="121814"/>
                      <a:pt x="402027" y="102639"/>
                      <a:pt x="391810" y="92434"/>
                    </a:cubicBezTo>
                    <a:cubicBezTo>
                      <a:pt x="385928" y="86558"/>
                      <a:pt x="377259" y="83568"/>
                      <a:pt x="366216" y="83568"/>
                    </a:cubicBezTo>
                    <a:cubicBezTo>
                      <a:pt x="358270" y="83568"/>
                      <a:pt x="349498" y="85115"/>
                      <a:pt x="340313" y="88001"/>
                    </a:cubicBezTo>
                    <a:cubicBezTo>
                      <a:pt x="330096" y="83877"/>
                      <a:pt x="318847" y="81610"/>
                      <a:pt x="307185" y="81300"/>
                    </a:cubicBezTo>
                    <a:cubicBezTo>
                      <a:pt x="327928" y="70476"/>
                      <a:pt x="348362" y="64497"/>
                      <a:pt x="366216" y="64497"/>
                    </a:cubicBezTo>
                    <a:close/>
                    <a:moveTo>
                      <a:pt x="94488" y="49173"/>
                    </a:moveTo>
                    <a:cubicBezTo>
                      <a:pt x="90565" y="49173"/>
                      <a:pt x="87261" y="52368"/>
                      <a:pt x="87261" y="56286"/>
                    </a:cubicBezTo>
                    <a:lnTo>
                      <a:pt x="87261" y="304004"/>
                    </a:lnTo>
                    <a:cubicBezTo>
                      <a:pt x="87261" y="306890"/>
                      <a:pt x="89016" y="309364"/>
                      <a:pt x="91494" y="310498"/>
                    </a:cubicBezTo>
                    <a:lnTo>
                      <a:pt x="514170" y="310498"/>
                    </a:lnTo>
                    <a:cubicBezTo>
                      <a:pt x="516648" y="309364"/>
                      <a:pt x="518403" y="306890"/>
                      <a:pt x="518403" y="304004"/>
                    </a:cubicBezTo>
                    <a:lnTo>
                      <a:pt x="518403" y="56286"/>
                    </a:lnTo>
                    <a:cubicBezTo>
                      <a:pt x="518403" y="52368"/>
                      <a:pt x="515203" y="49173"/>
                      <a:pt x="511280" y="49173"/>
                    </a:cubicBezTo>
                    <a:close/>
                    <a:moveTo>
                      <a:pt x="94488" y="0"/>
                    </a:moveTo>
                    <a:lnTo>
                      <a:pt x="511280" y="0"/>
                    </a:lnTo>
                    <a:cubicBezTo>
                      <a:pt x="542356" y="0"/>
                      <a:pt x="567650" y="25256"/>
                      <a:pt x="567650" y="56286"/>
                    </a:cubicBezTo>
                    <a:lnTo>
                      <a:pt x="567650" y="304004"/>
                    </a:lnTo>
                    <a:cubicBezTo>
                      <a:pt x="567650" y="310705"/>
                      <a:pt x="566515" y="317096"/>
                      <a:pt x="564347" y="323075"/>
                    </a:cubicBezTo>
                    <a:cubicBezTo>
                      <a:pt x="565482" y="325034"/>
                      <a:pt x="566411" y="327302"/>
                      <a:pt x="567031" y="329569"/>
                    </a:cubicBezTo>
                    <a:lnTo>
                      <a:pt x="604611" y="479870"/>
                    </a:lnTo>
                    <a:cubicBezTo>
                      <a:pt x="605334" y="482138"/>
                      <a:pt x="605747" y="484612"/>
                      <a:pt x="605747" y="487190"/>
                    </a:cubicBezTo>
                    <a:cubicBezTo>
                      <a:pt x="605747" y="501106"/>
                      <a:pt x="594390" y="512446"/>
                      <a:pt x="580452" y="512446"/>
                    </a:cubicBezTo>
                    <a:lnTo>
                      <a:pt x="25315" y="512446"/>
                    </a:lnTo>
                    <a:cubicBezTo>
                      <a:pt x="17469" y="512446"/>
                      <a:pt x="10138" y="508838"/>
                      <a:pt x="5389" y="502756"/>
                    </a:cubicBezTo>
                    <a:cubicBezTo>
                      <a:pt x="537" y="496571"/>
                      <a:pt x="-1115" y="488633"/>
                      <a:pt x="743" y="481108"/>
                    </a:cubicBezTo>
                    <a:lnTo>
                      <a:pt x="38737" y="329569"/>
                    </a:lnTo>
                    <a:cubicBezTo>
                      <a:pt x="39253" y="327302"/>
                      <a:pt x="40182" y="325034"/>
                      <a:pt x="41421" y="323075"/>
                    </a:cubicBezTo>
                    <a:cubicBezTo>
                      <a:pt x="39253" y="317096"/>
                      <a:pt x="38014" y="310705"/>
                      <a:pt x="38014" y="304004"/>
                    </a:cubicBezTo>
                    <a:lnTo>
                      <a:pt x="38014" y="56286"/>
                    </a:lnTo>
                    <a:cubicBezTo>
                      <a:pt x="38014" y="25256"/>
                      <a:pt x="63309" y="0"/>
                      <a:pt x="94488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8" name="文本框 21"/>
            <p:cNvSpPr txBox="1"/>
            <p:nvPr/>
          </p:nvSpPr>
          <p:spPr>
            <a:xfrm>
              <a:off x="1766330" y="3802208"/>
              <a:ext cx="1504426" cy="238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latin typeface="+mj-ea"/>
                  <a:ea typeface="+mj-ea"/>
                </a:rPr>
                <a:t>www.lunyee.net</a:t>
              </a:r>
              <a:endParaRPr lang="zh-CN" altLang="en-US" sz="1400" dirty="0">
                <a:latin typeface="+mj-ea"/>
                <a:ea typeface="+mj-ea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470982" y="4163640"/>
              <a:ext cx="1974132" cy="266925"/>
              <a:chOff x="2591879" y="1327115"/>
              <a:chExt cx="1974132" cy="266925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2591879" y="1327115"/>
                <a:ext cx="266925" cy="266925"/>
                <a:chOff x="3442363" y="3859306"/>
                <a:chExt cx="1707776" cy="1707776"/>
              </a:xfrm>
              <a:solidFill>
                <a:srgbClr val="E7E7E7"/>
              </a:solidFill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3442363" y="3859306"/>
                  <a:ext cx="1707776" cy="1707776"/>
                </a:xfrm>
                <a:prstGeom prst="ellipse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email_95642"/>
                <p:cNvSpPr>
                  <a:spLocks noChangeAspect="1"/>
                </p:cNvSpPr>
                <p:nvPr/>
              </p:nvSpPr>
              <p:spPr bwMode="auto">
                <a:xfrm>
                  <a:off x="3821958" y="4366366"/>
                  <a:ext cx="934664" cy="672918"/>
                </a:xfrm>
                <a:custGeom>
                  <a:avLst/>
                  <a:gdLst>
                    <a:gd name="T0" fmla="*/ 2775 w 3202"/>
                    <a:gd name="T1" fmla="*/ 1049 h 2309"/>
                    <a:gd name="T2" fmla="*/ 3067 w 3202"/>
                    <a:gd name="T3" fmla="*/ 975 h 2309"/>
                    <a:gd name="T4" fmla="*/ 3067 w 3202"/>
                    <a:gd name="T5" fmla="*/ 2089 h 2309"/>
                    <a:gd name="T6" fmla="*/ 3068 w 3202"/>
                    <a:gd name="T7" fmla="*/ 2106 h 2309"/>
                    <a:gd name="T8" fmla="*/ 2133 w 3202"/>
                    <a:gd name="T9" fmla="*/ 1234 h 2309"/>
                    <a:gd name="T10" fmla="*/ 2432 w 3202"/>
                    <a:gd name="T11" fmla="*/ 945 h 2309"/>
                    <a:gd name="T12" fmla="*/ 2775 w 3202"/>
                    <a:gd name="T13" fmla="*/ 1049 h 2309"/>
                    <a:gd name="T14" fmla="*/ 2287 w 3202"/>
                    <a:gd name="T15" fmla="*/ 809 h 2309"/>
                    <a:gd name="T16" fmla="*/ 2153 w 3202"/>
                    <a:gd name="T17" fmla="*/ 422 h 2309"/>
                    <a:gd name="T18" fmla="*/ 2230 w 3202"/>
                    <a:gd name="T19" fmla="*/ 122 h 2309"/>
                    <a:gd name="T20" fmla="*/ 220 w 3202"/>
                    <a:gd name="T21" fmla="*/ 122 h 2309"/>
                    <a:gd name="T22" fmla="*/ 81 w 3202"/>
                    <a:gd name="T23" fmla="*/ 174 h 2309"/>
                    <a:gd name="T24" fmla="*/ 1537 w 3202"/>
                    <a:gd name="T25" fmla="*/ 1531 h 2309"/>
                    <a:gd name="T26" fmla="*/ 2287 w 3202"/>
                    <a:gd name="T27" fmla="*/ 809 h 2309"/>
                    <a:gd name="T28" fmla="*/ 0 w 3202"/>
                    <a:gd name="T29" fmla="*/ 376 h 2309"/>
                    <a:gd name="T30" fmla="*/ 0 w 3202"/>
                    <a:gd name="T31" fmla="*/ 2089 h 2309"/>
                    <a:gd name="T32" fmla="*/ 10 w 3202"/>
                    <a:gd name="T33" fmla="*/ 2145 h 2309"/>
                    <a:gd name="T34" fmla="*/ 938 w 3202"/>
                    <a:gd name="T35" fmla="*/ 1250 h 2309"/>
                    <a:gd name="T36" fmla="*/ 0 w 3202"/>
                    <a:gd name="T37" fmla="*/ 376 h 2309"/>
                    <a:gd name="T38" fmla="*/ 1607 w 3202"/>
                    <a:gd name="T39" fmla="*/ 1741 h 2309"/>
                    <a:gd name="T40" fmla="*/ 1538 w 3202"/>
                    <a:gd name="T41" fmla="*/ 1769 h 2309"/>
                    <a:gd name="T42" fmla="*/ 1470 w 3202"/>
                    <a:gd name="T43" fmla="*/ 1742 h 2309"/>
                    <a:gd name="T44" fmla="*/ 1088 w 3202"/>
                    <a:gd name="T45" fmla="*/ 1386 h 2309"/>
                    <a:gd name="T46" fmla="*/ 145 w 3202"/>
                    <a:gd name="T47" fmla="*/ 2294 h 2309"/>
                    <a:gd name="T48" fmla="*/ 220 w 3202"/>
                    <a:gd name="T49" fmla="*/ 2309 h 2309"/>
                    <a:gd name="T50" fmla="*/ 2856 w 3202"/>
                    <a:gd name="T51" fmla="*/ 2309 h 2309"/>
                    <a:gd name="T52" fmla="*/ 2962 w 3202"/>
                    <a:gd name="T53" fmla="*/ 2279 h 2309"/>
                    <a:gd name="T54" fmla="*/ 1989 w 3202"/>
                    <a:gd name="T55" fmla="*/ 1373 h 2309"/>
                    <a:gd name="T56" fmla="*/ 1607 w 3202"/>
                    <a:gd name="T57" fmla="*/ 1741 h 2309"/>
                    <a:gd name="T58" fmla="*/ 3202 w 3202"/>
                    <a:gd name="T59" fmla="*/ 424 h 2309"/>
                    <a:gd name="T60" fmla="*/ 2778 w 3202"/>
                    <a:gd name="T61" fmla="*/ 849 h 2309"/>
                    <a:gd name="T62" fmla="*/ 2353 w 3202"/>
                    <a:gd name="T63" fmla="*/ 424 h 2309"/>
                    <a:gd name="T64" fmla="*/ 2778 w 3202"/>
                    <a:gd name="T65" fmla="*/ 0 h 2309"/>
                    <a:gd name="T66" fmla="*/ 3202 w 3202"/>
                    <a:gd name="T67" fmla="*/ 424 h 2309"/>
                    <a:gd name="T68" fmla="*/ 2913 w 3202"/>
                    <a:gd name="T69" fmla="*/ 422 h 2309"/>
                    <a:gd name="T70" fmla="*/ 2979 w 3202"/>
                    <a:gd name="T71" fmla="*/ 356 h 2309"/>
                    <a:gd name="T72" fmla="*/ 2979 w 3202"/>
                    <a:gd name="T73" fmla="*/ 214 h 2309"/>
                    <a:gd name="T74" fmla="*/ 2837 w 3202"/>
                    <a:gd name="T75" fmla="*/ 214 h 2309"/>
                    <a:gd name="T76" fmla="*/ 2771 w 3202"/>
                    <a:gd name="T77" fmla="*/ 280 h 2309"/>
                    <a:gd name="T78" fmla="*/ 2705 w 3202"/>
                    <a:gd name="T79" fmla="*/ 214 h 2309"/>
                    <a:gd name="T80" fmla="*/ 2564 w 3202"/>
                    <a:gd name="T81" fmla="*/ 214 h 2309"/>
                    <a:gd name="T82" fmla="*/ 2564 w 3202"/>
                    <a:gd name="T83" fmla="*/ 356 h 2309"/>
                    <a:gd name="T84" fmla="*/ 2630 w 3202"/>
                    <a:gd name="T85" fmla="*/ 422 h 2309"/>
                    <a:gd name="T86" fmla="*/ 2564 w 3202"/>
                    <a:gd name="T87" fmla="*/ 488 h 2309"/>
                    <a:gd name="T88" fmla="*/ 2564 w 3202"/>
                    <a:gd name="T89" fmla="*/ 629 h 2309"/>
                    <a:gd name="T90" fmla="*/ 2634 w 3202"/>
                    <a:gd name="T91" fmla="*/ 659 h 2309"/>
                    <a:gd name="T92" fmla="*/ 2705 w 3202"/>
                    <a:gd name="T93" fmla="*/ 629 h 2309"/>
                    <a:gd name="T94" fmla="*/ 2771 w 3202"/>
                    <a:gd name="T95" fmla="*/ 563 h 2309"/>
                    <a:gd name="T96" fmla="*/ 2837 w 3202"/>
                    <a:gd name="T97" fmla="*/ 629 h 2309"/>
                    <a:gd name="T98" fmla="*/ 2908 w 3202"/>
                    <a:gd name="T99" fmla="*/ 659 h 2309"/>
                    <a:gd name="T100" fmla="*/ 2979 w 3202"/>
                    <a:gd name="T101" fmla="*/ 629 h 2309"/>
                    <a:gd name="T102" fmla="*/ 2979 w 3202"/>
                    <a:gd name="T103" fmla="*/ 488 h 2309"/>
                    <a:gd name="T104" fmla="*/ 2913 w 3202"/>
                    <a:gd name="T105" fmla="*/ 422 h 2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202" h="2309">
                      <a:moveTo>
                        <a:pt x="2775" y="1049"/>
                      </a:moveTo>
                      <a:cubicBezTo>
                        <a:pt x="2881" y="1049"/>
                        <a:pt x="2973" y="1022"/>
                        <a:pt x="3067" y="975"/>
                      </a:cubicBezTo>
                      <a:lnTo>
                        <a:pt x="3067" y="2089"/>
                      </a:lnTo>
                      <a:cubicBezTo>
                        <a:pt x="3067" y="2095"/>
                        <a:pt x="3068" y="2101"/>
                        <a:pt x="3068" y="2106"/>
                      </a:cubicBezTo>
                      <a:lnTo>
                        <a:pt x="2133" y="1234"/>
                      </a:lnTo>
                      <a:lnTo>
                        <a:pt x="2432" y="945"/>
                      </a:lnTo>
                      <a:cubicBezTo>
                        <a:pt x="2531" y="1010"/>
                        <a:pt x="2648" y="1049"/>
                        <a:pt x="2775" y="1049"/>
                      </a:cubicBezTo>
                      <a:close/>
                      <a:moveTo>
                        <a:pt x="2287" y="809"/>
                      </a:moveTo>
                      <a:cubicBezTo>
                        <a:pt x="2203" y="702"/>
                        <a:pt x="2153" y="568"/>
                        <a:pt x="2153" y="422"/>
                      </a:cubicBezTo>
                      <a:cubicBezTo>
                        <a:pt x="2153" y="314"/>
                        <a:pt x="2181" y="215"/>
                        <a:pt x="2230" y="122"/>
                      </a:cubicBezTo>
                      <a:lnTo>
                        <a:pt x="220" y="122"/>
                      </a:lnTo>
                      <a:cubicBezTo>
                        <a:pt x="167" y="122"/>
                        <a:pt x="118" y="142"/>
                        <a:pt x="81" y="174"/>
                      </a:cubicBezTo>
                      <a:lnTo>
                        <a:pt x="1537" y="1531"/>
                      </a:lnTo>
                      <a:lnTo>
                        <a:pt x="2287" y="809"/>
                      </a:lnTo>
                      <a:close/>
                      <a:moveTo>
                        <a:pt x="0" y="376"/>
                      </a:moveTo>
                      <a:lnTo>
                        <a:pt x="0" y="2089"/>
                      </a:lnTo>
                      <a:cubicBezTo>
                        <a:pt x="0" y="2108"/>
                        <a:pt x="5" y="2127"/>
                        <a:pt x="10" y="2145"/>
                      </a:cubicBezTo>
                      <a:lnTo>
                        <a:pt x="938" y="1250"/>
                      </a:lnTo>
                      <a:lnTo>
                        <a:pt x="0" y="376"/>
                      </a:lnTo>
                      <a:close/>
                      <a:moveTo>
                        <a:pt x="1607" y="1741"/>
                      </a:moveTo>
                      <a:cubicBezTo>
                        <a:pt x="1588" y="1759"/>
                        <a:pt x="1563" y="1769"/>
                        <a:pt x="1538" y="1769"/>
                      </a:cubicBezTo>
                      <a:cubicBezTo>
                        <a:pt x="1513" y="1769"/>
                        <a:pt x="1489" y="1760"/>
                        <a:pt x="1470" y="1742"/>
                      </a:cubicBezTo>
                      <a:lnTo>
                        <a:pt x="1088" y="1386"/>
                      </a:lnTo>
                      <a:lnTo>
                        <a:pt x="145" y="2294"/>
                      </a:lnTo>
                      <a:cubicBezTo>
                        <a:pt x="168" y="2303"/>
                        <a:pt x="193" y="2309"/>
                        <a:pt x="220" y="2309"/>
                      </a:cubicBezTo>
                      <a:lnTo>
                        <a:pt x="2856" y="2309"/>
                      </a:lnTo>
                      <a:cubicBezTo>
                        <a:pt x="2895" y="2309"/>
                        <a:pt x="2931" y="2298"/>
                        <a:pt x="2962" y="2279"/>
                      </a:cubicBezTo>
                      <a:lnTo>
                        <a:pt x="1989" y="1373"/>
                      </a:lnTo>
                      <a:lnTo>
                        <a:pt x="1607" y="1741"/>
                      </a:lnTo>
                      <a:close/>
                      <a:moveTo>
                        <a:pt x="3202" y="424"/>
                      </a:moveTo>
                      <a:cubicBezTo>
                        <a:pt x="3202" y="658"/>
                        <a:pt x="3012" y="849"/>
                        <a:pt x="2778" y="849"/>
                      </a:cubicBezTo>
                      <a:cubicBezTo>
                        <a:pt x="2544" y="849"/>
                        <a:pt x="2353" y="658"/>
                        <a:pt x="2353" y="424"/>
                      </a:cubicBezTo>
                      <a:cubicBezTo>
                        <a:pt x="2353" y="190"/>
                        <a:pt x="2544" y="0"/>
                        <a:pt x="2778" y="0"/>
                      </a:cubicBezTo>
                      <a:cubicBezTo>
                        <a:pt x="3012" y="0"/>
                        <a:pt x="3202" y="190"/>
                        <a:pt x="3202" y="424"/>
                      </a:cubicBezTo>
                      <a:close/>
                      <a:moveTo>
                        <a:pt x="2913" y="422"/>
                      </a:moveTo>
                      <a:lnTo>
                        <a:pt x="2979" y="356"/>
                      </a:lnTo>
                      <a:cubicBezTo>
                        <a:pt x="3018" y="317"/>
                        <a:pt x="3018" y="254"/>
                        <a:pt x="2979" y="214"/>
                      </a:cubicBezTo>
                      <a:cubicBezTo>
                        <a:pt x="2939" y="175"/>
                        <a:pt x="2876" y="175"/>
                        <a:pt x="2837" y="214"/>
                      </a:cubicBezTo>
                      <a:lnTo>
                        <a:pt x="2771" y="280"/>
                      </a:lnTo>
                      <a:lnTo>
                        <a:pt x="2705" y="214"/>
                      </a:lnTo>
                      <a:cubicBezTo>
                        <a:pt x="2666" y="175"/>
                        <a:pt x="2603" y="175"/>
                        <a:pt x="2564" y="214"/>
                      </a:cubicBezTo>
                      <a:cubicBezTo>
                        <a:pt x="2525" y="254"/>
                        <a:pt x="2525" y="317"/>
                        <a:pt x="2564" y="356"/>
                      </a:cubicBezTo>
                      <a:lnTo>
                        <a:pt x="2630" y="422"/>
                      </a:lnTo>
                      <a:lnTo>
                        <a:pt x="2564" y="488"/>
                      </a:lnTo>
                      <a:cubicBezTo>
                        <a:pt x="2525" y="527"/>
                        <a:pt x="2525" y="590"/>
                        <a:pt x="2564" y="629"/>
                      </a:cubicBezTo>
                      <a:cubicBezTo>
                        <a:pt x="2583" y="649"/>
                        <a:pt x="2609" y="659"/>
                        <a:pt x="2634" y="659"/>
                      </a:cubicBezTo>
                      <a:cubicBezTo>
                        <a:pt x="2660" y="659"/>
                        <a:pt x="2686" y="649"/>
                        <a:pt x="2705" y="629"/>
                      </a:cubicBezTo>
                      <a:lnTo>
                        <a:pt x="2771" y="563"/>
                      </a:lnTo>
                      <a:lnTo>
                        <a:pt x="2837" y="629"/>
                      </a:lnTo>
                      <a:cubicBezTo>
                        <a:pt x="2857" y="649"/>
                        <a:pt x="2882" y="659"/>
                        <a:pt x="2908" y="659"/>
                      </a:cubicBezTo>
                      <a:cubicBezTo>
                        <a:pt x="2933" y="659"/>
                        <a:pt x="2959" y="649"/>
                        <a:pt x="2979" y="629"/>
                      </a:cubicBezTo>
                      <a:cubicBezTo>
                        <a:pt x="3018" y="590"/>
                        <a:pt x="3018" y="527"/>
                        <a:pt x="2979" y="488"/>
                      </a:cubicBezTo>
                      <a:lnTo>
                        <a:pt x="2913" y="422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6" name="文本框 29"/>
              <p:cNvSpPr txBox="1"/>
              <p:nvPr/>
            </p:nvSpPr>
            <p:spPr>
              <a:xfrm>
                <a:off x="2887227" y="1331793"/>
                <a:ext cx="1678784" cy="234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400" dirty="0" smtClean="0">
                    <a:latin typeface="+mj-ea"/>
                    <a:ea typeface="+mj-ea"/>
                  </a:rPr>
                  <a:t>sales002@lunyee.net</a:t>
                </a:r>
                <a:endParaRPr lang="zh-CN" altLang="en-US" sz="1400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469736" y="4899051"/>
              <a:ext cx="2952115" cy="266925"/>
              <a:chOff x="4485006" y="1327115"/>
              <a:chExt cx="2952115" cy="266925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4485006" y="1327115"/>
                <a:ext cx="266925" cy="266925"/>
                <a:chOff x="4844355" y="4211043"/>
                <a:chExt cx="1707776" cy="1707776"/>
              </a:xfrm>
              <a:solidFill>
                <a:srgbClr val="E7E7E7"/>
              </a:solidFill>
            </p:grpSpPr>
            <p:sp>
              <p:nvSpPr>
                <p:cNvPr id="33" name="椭圆 32"/>
                <p:cNvSpPr/>
                <p:nvPr/>
              </p:nvSpPr>
              <p:spPr>
                <a:xfrm>
                  <a:off x="4844355" y="4211043"/>
                  <a:ext cx="1707776" cy="1707776"/>
                </a:xfrm>
                <a:prstGeom prst="ellipse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add-location-point_501"/>
                <p:cNvSpPr>
                  <a:spLocks noChangeAspect="1"/>
                </p:cNvSpPr>
                <p:nvPr/>
              </p:nvSpPr>
              <p:spPr bwMode="auto">
                <a:xfrm>
                  <a:off x="5304753" y="4570080"/>
                  <a:ext cx="752822" cy="1110017"/>
                </a:xfrm>
                <a:custGeom>
                  <a:avLst/>
                  <a:gdLst>
                    <a:gd name="connsiteX0" fmla="*/ 178196 w 401555"/>
                    <a:gd name="connsiteY0" fmla="*/ 123842 h 592082"/>
                    <a:gd name="connsiteX1" fmla="*/ 223359 w 401555"/>
                    <a:gd name="connsiteY1" fmla="*/ 123842 h 592082"/>
                    <a:gd name="connsiteX2" fmla="*/ 223359 w 401555"/>
                    <a:gd name="connsiteY2" fmla="*/ 176747 h 592082"/>
                    <a:gd name="connsiteX3" fmla="*/ 276263 w 401555"/>
                    <a:gd name="connsiteY3" fmla="*/ 176747 h 592082"/>
                    <a:gd name="connsiteX4" fmla="*/ 276263 w 401555"/>
                    <a:gd name="connsiteY4" fmla="*/ 221909 h 592082"/>
                    <a:gd name="connsiteX5" fmla="*/ 223359 w 401555"/>
                    <a:gd name="connsiteY5" fmla="*/ 221909 h 592082"/>
                    <a:gd name="connsiteX6" fmla="*/ 223359 w 401555"/>
                    <a:gd name="connsiteY6" fmla="*/ 274814 h 592082"/>
                    <a:gd name="connsiteX7" fmla="*/ 178196 w 401555"/>
                    <a:gd name="connsiteY7" fmla="*/ 274814 h 592082"/>
                    <a:gd name="connsiteX8" fmla="*/ 178196 w 401555"/>
                    <a:gd name="connsiteY8" fmla="*/ 221909 h 592082"/>
                    <a:gd name="connsiteX9" fmla="*/ 125292 w 401555"/>
                    <a:gd name="connsiteY9" fmla="*/ 221909 h 592082"/>
                    <a:gd name="connsiteX10" fmla="*/ 125292 w 401555"/>
                    <a:gd name="connsiteY10" fmla="*/ 176747 h 592082"/>
                    <a:gd name="connsiteX11" fmla="*/ 178196 w 401555"/>
                    <a:gd name="connsiteY11" fmla="*/ 176747 h 592082"/>
                    <a:gd name="connsiteX12" fmla="*/ 200132 w 401555"/>
                    <a:gd name="connsiteY12" fmla="*/ 79976 h 592082"/>
                    <a:gd name="connsiteX13" fmla="*/ 83926 w 401555"/>
                    <a:gd name="connsiteY13" fmla="*/ 194781 h 592082"/>
                    <a:gd name="connsiteX14" fmla="*/ 200132 w 401555"/>
                    <a:gd name="connsiteY14" fmla="*/ 309585 h 592082"/>
                    <a:gd name="connsiteX15" fmla="*/ 315046 w 401555"/>
                    <a:gd name="connsiteY15" fmla="*/ 194781 h 592082"/>
                    <a:gd name="connsiteX16" fmla="*/ 200132 w 401555"/>
                    <a:gd name="connsiteY16" fmla="*/ 79976 h 592082"/>
                    <a:gd name="connsiteX17" fmla="*/ 200132 w 401555"/>
                    <a:gd name="connsiteY17" fmla="*/ 0 h 592082"/>
                    <a:gd name="connsiteX18" fmla="*/ 401555 w 401555"/>
                    <a:gd name="connsiteY18" fmla="*/ 199941 h 592082"/>
                    <a:gd name="connsiteX19" fmla="*/ 336996 w 401555"/>
                    <a:gd name="connsiteY19" fmla="*/ 359893 h 592082"/>
                    <a:gd name="connsiteX20" fmla="*/ 193676 w 401555"/>
                    <a:gd name="connsiteY20" fmla="*/ 592082 h 592082"/>
                    <a:gd name="connsiteX21" fmla="*/ 54229 w 401555"/>
                    <a:gd name="connsiteY21" fmla="*/ 357313 h 592082"/>
                    <a:gd name="connsiteX22" fmla="*/ 0 w 401555"/>
                    <a:gd name="connsiteY22" fmla="*/ 199941 h 592082"/>
                    <a:gd name="connsiteX23" fmla="*/ 200132 w 401555"/>
                    <a:gd name="connsiteY23" fmla="*/ 0 h 592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01555" h="592082">
                      <a:moveTo>
                        <a:pt x="178196" y="123842"/>
                      </a:moveTo>
                      <a:lnTo>
                        <a:pt x="223359" y="123842"/>
                      </a:lnTo>
                      <a:lnTo>
                        <a:pt x="223359" y="176747"/>
                      </a:lnTo>
                      <a:lnTo>
                        <a:pt x="276263" y="176747"/>
                      </a:lnTo>
                      <a:lnTo>
                        <a:pt x="276263" y="221909"/>
                      </a:lnTo>
                      <a:lnTo>
                        <a:pt x="223359" y="221909"/>
                      </a:lnTo>
                      <a:lnTo>
                        <a:pt x="223359" y="274814"/>
                      </a:lnTo>
                      <a:lnTo>
                        <a:pt x="178196" y="274814"/>
                      </a:lnTo>
                      <a:lnTo>
                        <a:pt x="178196" y="221909"/>
                      </a:lnTo>
                      <a:lnTo>
                        <a:pt x="125292" y="221909"/>
                      </a:lnTo>
                      <a:lnTo>
                        <a:pt x="125292" y="176747"/>
                      </a:lnTo>
                      <a:lnTo>
                        <a:pt x="178196" y="176747"/>
                      </a:lnTo>
                      <a:close/>
                      <a:moveTo>
                        <a:pt x="200132" y="79976"/>
                      </a:moveTo>
                      <a:cubicBezTo>
                        <a:pt x="135573" y="79976"/>
                        <a:pt x="83926" y="131574"/>
                        <a:pt x="83926" y="194781"/>
                      </a:cubicBezTo>
                      <a:cubicBezTo>
                        <a:pt x="83926" y="257988"/>
                        <a:pt x="135573" y="309585"/>
                        <a:pt x="200132" y="309585"/>
                      </a:cubicBezTo>
                      <a:cubicBezTo>
                        <a:pt x="263399" y="309585"/>
                        <a:pt x="315046" y="257988"/>
                        <a:pt x="315046" y="194781"/>
                      </a:cubicBezTo>
                      <a:cubicBezTo>
                        <a:pt x="315046" y="131574"/>
                        <a:pt x="263399" y="79976"/>
                        <a:pt x="200132" y="79976"/>
                      </a:cubicBezTo>
                      <a:close/>
                      <a:moveTo>
                        <a:pt x="200132" y="0"/>
                      </a:moveTo>
                      <a:cubicBezTo>
                        <a:pt x="311173" y="0"/>
                        <a:pt x="401555" y="89006"/>
                        <a:pt x="401555" y="199941"/>
                      </a:cubicBezTo>
                      <a:cubicBezTo>
                        <a:pt x="401555" y="263148"/>
                        <a:pt x="336996" y="359893"/>
                        <a:pt x="336996" y="359893"/>
                      </a:cubicBezTo>
                      <a:lnTo>
                        <a:pt x="193676" y="592082"/>
                      </a:lnTo>
                      <a:lnTo>
                        <a:pt x="54229" y="357313"/>
                      </a:lnTo>
                      <a:cubicBezTo>
                        <a:pt x="54229" y="357313"/>
                        <a:pt x="0" y="256698"/>
                        <a:pt x="0" y="199941"/>
                      </a:cubicBezTo>
                      <a:cubicBezTo>
                        <a:pt x="0" y="89006"/>
                        <a:pt x="89091" y="0"/>
                        <a:pt x="200132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2" name="文本框 25"/>
              <p:cNvSpPr txBox="1"/>
              <p:nvPr/>
            </p:nvSpPr>
            <p:spPr>
              <a:xfrm>
                <a:off x="4789753" y="1346992"/>
                <a:ext cx="2647368" cy="238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1400" dirty="0">
                    <a:latin typeface="+mj-ea"/>
                    <a:ea typeface="+mj-ea"/>
                  </a:rPr>
                  <a:t>郑州市中原区大学科技园东区</a:t>
                </a:r>
                <a:r>
                  <a:rPr lang="en-US" altLang="zh-CN" sz="1400" dirty="0">
                    <a:latin typeface="+mj-ea"/>
                    <a:ea typeface="+mj-ea"/>
                  </a:rPr>
                  <a:t>3</a:t>
                </a:r>
                <a:r>
                  <a:rPr lang="zh-CN" altLang="en-US" sz="1400" dirty="0">
                    <a:latin typeface="+mj-ea"/>
                    <a:ea typeface="+mj-ea"/>
                  </a:rPr>
                  <a:t>号楼</a:t>
                </a:r>
                <a:r>
                  <a:rPr lang="en-US" altLang="zh-CN" sz="1400" dirty="0">
                    <a:latin typeface="+mj-ea"/>
                    <a:ea typeface="+mj-ea"/>
                  </a:rPr>
                  <a:t>C</a:t>
                </a:r>
                <a:r>
                  <a:rPr lang="zh-CN" altLang="en-US" sz="1400" dirty="0">
                    <a:latin typeface="+mj-ea"/>
                    <a:ea typeface="+mj-ea"/>
                  </a:rPr>
                  <a:t>座</a:t>
                </a:r>
                <a:endParaRPr lang="zh-CN" altLang="en-US" sz="1400" dirty="0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43" name="TextBox 1"/>
          <p:cNvSpPr txBox="1"/>
          <p:nvPr/>
        </p:nvSpPr>
        <p:spPr>
          <a:xfrm>
            <a:off x="99695" y="2515235"/>
            <a:ext cx="9919970" cy="828675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4800" b="1" dirty="0" smtClean="0">
                <a:latin typeface="+mj-ea"/>
                <a:ea typeface="宋体" panose="02010600030101010101" pitchFamily="2" charset="-122"/>
                <a:cs typeface="+mn-ea"/>
                <a:sym typeface="+mn-lt"/>
              </a:rPr>
              <a:t>阿里平台运费模板设置</a:t>
            </a:r>
            <a:endParaRPr lang="zh-CN" sz="4800" b="1" dirty="0" smtClean="0">
              <a:latin typeface="+mj-ea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utoUpdateAnimBg="0"/>
      <p:bldP spid="8" grpId="0" bldLvl="0" autoUpdateAnimBg="0"/>
      <p:bldP spid="8" grpId="1" bldLvl="0" autoUpdateAnimBg="0"/>
      <p:bldP spid="9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925" y="3008630"/>
            <a:ext cx="45580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根据查询首重价格，换算成美金填写，再查询下续重</a:t>
            </a:r>
            <a:r>
              <a:rPr lang="en-US" altLang="zh-CN" sz="2400" b="1" dirty="0"/>
              <a:t>1kg</a:t>
            </a:r>
            <a:r>
              <a:rPr lang="zh-CN" altLang="en-US" sz="2400" b="1" dirty="0">
                <a:ea typeface="宋体" panose="02010600030101010101" pitchFamily="2" charset="-122"/>
              </a:rPr>
              <a:t>的价格，选多的写</a:t>
            </a:r>
            <a:endParaRPr lang="zh-CN" altLang="en-US" sz="2400" b="1" dirty="0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0640" y="353060"/>
            <a:ext cx="5194300" cy="26555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635" y="3313430"/>
            <a:ext cx="5235575" cy="27000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" y="149860"/>
            <a:ext cx="6192520" cy="24599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med" advTm="5809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0" y="820738"/>
            <a:ext cx="4881563" cy="0"/>
          </a:xfrm>
          <a:prstGeom prst="line">
            <a:avLst/>
          </a:prstGeom>
          <a:noFill/>
          <a:ln w="19050">
            <a:solidFill>
              <a:srgbClr val="9D9DA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48310" y="316865"/>
            <a:ext cx="7152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ea typeface="宋体" panose="02010600030101010101" pitchFamily="2" charset="-122"/>
              </a:rPr>
              <a:t>选择新增规则，继续查下一个价格区间的国家</a:t>
            </a:r>
            <a:endParaRPr lang="zh-CN" sz="2400" b="1" dirty="0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975" y="1330960"/>
            <a:ext cx="10793095" cy="3554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med" advTm="58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0" y="820738"/>
            <a:ext cx="4881563" cy="0"/>
          </a:xfrm>
          <a:prstGeom prst="line">
            <a:avLst/>
          </a:prstGeom>
          <a:noFill/>
          <a:ln w="19050">
            <a:solidFill>
              <a:srgbClr val="9D9DA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325120"/>
            <a:ext cx="5725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 smtClean="0">
                <a:ea typeface="宋体" panose="02010600030101010101" pitchFamily="2" charset="-122"/>
                <a:sym typeface="+mn-ea"/>
              </a:rPr>
              <a:t>所有国家设置完毕即可保存</a:t>
            </a:r>
            <a:endParaRPr lang="zh-CN" sz="2400" b="1" dirty="0"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00125"/>
            <a:ext cx="5036185" cy="33356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95" y="2911475"/>
            <a:ext cx="6280150" cy="32277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med" advTm="58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9465" y="641350"/>
            <a:ext cx="9662160" cy="20212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76400" y="3395980"/>
            <a:ext cx="4838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如果后期需要编辑，可以选择编辑去修改</a:t>
            </a:r>
            <a:endParaRPr lang="zh-CN" altLang="en-US"/>
          </a:p>
          <a:p>
            <a:r>
              <a:rPr lang="zh-CN" altLang="en-US"/>
              <a:t>也可以复制模板去修改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01-PPT\PPT模板设计\汇报类ppt模板设计\02\4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2"/>
          <a:stretch>
            <a:fillRect/>
          </a:stretch>
        </p:blipFill>
        <p:spPr bwMode="auto">
          <a:xfrm>
            <a:off x="0" y="-1165"/>
            <a:ext cx="12192000" cy="685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01-PPT\PPT模板设计\汇报类ppt模板设计\02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86"/>
          <a:stretch>
            <a:fillRect/>
          </a:stretch>
        </p:blipFill>
        <p:spPr bwMode="auto">
          <a:xfrm>
            <a:off x="-650606" y="4666093"/>
            <a:ext cx="13526550" cy="21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01-PPT\PPT模板设计\汇报类ppt模板设计\02\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4"/>
          <a:stretch>
            <a:fillRect/>
          </a:stretch>
        </p:blipFill>
        <p:spPr bwMode="auto">
          <a:xfrm>
            <a:off x="0" y="3637392"/>
            <a:ext cx="121920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76413" y="1651800"/>
            <a:ext cx="86375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6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  <a:endParaRPr lang="zh-CN" altLang="en-US" sz="60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649980" y="3236595"/>
            <a:ext cx="2251710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34" charset="-122"/>
              </a:rPr>
              <a:t>汇报人</a:t>
            </a:r>
            <a:r>
              <a:rPr lang="zh-CN" altLang="en-US" sz="2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：</a:t>
            </a:r>
            <a:r>
              <a:rPr lang="en-US" altLang="zh-CN" sz="2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Martha</a:t>
            </a:r>
            <a:endParaRPr lang="zh-CN" altLang="en-US" sz="2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5206" y="3236700"/>
            <a:ext cx="2422281" cy="42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200" dirty="0">
                <a:solidFill>
                  <a:schemeClr val="bg1"/>
                </a:solidFill>
                <a:ea typeface="微软雅黑" panose="020B0503020204020204" pitchFamily="34" charset="-122"/>
              </a:rPr>
              <a:t>日期</a:t>
            </a:r>
            <a:r>
              <a:rPr lang="zh-CN" altLang="en-US" sz="2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：</a:t>
            </a:r>
            <a:r>
              <a:rPr lang="en-US" sz="2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2020/3/13</a:t>
            </a:r>
            <a:endParaRPr lang="en-US" sz="2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1028" name="Picture 4" descr="F:\01-PPT\PPT模板设计\汇报类ppt模板设计\02\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8" t="30951" r="27369" b="27354"/>
          <a:stretch>
            <a:fillRect/>
          </a:stretch>
        </p:blipFill>
        <p:spPr bwMode="auto">
          <a:xfrm>
            <a:off x="228600" y="913624"/>
            <a:ext cx="5242560" cy="23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:\01-PPT\PPT模板设计\汇报类ppt模板设计\02\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8" t="30951" r="27369" b="27354"/>
          <a:stretch>
            <a:fillRect/>
          </a:stretch>
        </p:blipFill>
        <p:spPr bwMode="auto">
          <a:xfrm>
            <a:off x="6112669" y="965482"/>
            <a:ext cx="5242560" cy="23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9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9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9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utoUpdateAnimBg="0"/>
      <p:bldP spid="6" grpId="1" bldLvl="0" autoUpdateAnimBg="0"/>
      <p:bldP spid="6" grpId="2" bldLvl="0" autoUpdateAnimBg="0"/>
      <p:bldP spid="6" grpId="3" bldLvl="0" autoUpdateAnimBg="0"/>
      <p:bldP spid="6" grpId="4" bldLvl="0" autoUpdateAnimBg="0"/>
      <p:bldP spid="6" grpId="5" bldLvl="0" autoUpdateAnimBg="0"/>
      <p:bldP spid="6" grpId="6" bldLvl="0" autoUpdateAnimBg="0"/>
      <p:bldP spid="6" grpId="7" bldLvl="0" autoUpdateAnimBg="0"/>
      <p:bldP spid="6" grpId="8" bldLvl="0" autoUpdateAnimBg="0"/>
      <p:bldP spid="6" grpId="9" bldLvl="0" autoUpdateAnimBg="0"/>
      <p:bldP spid="6" grpId="10" bldLvl="0" autoUpdateAnimBg="0"/>
      <p:bldP spid="6" grpId="11" bldLvl="0" autoUpdateAnimBg="0"/>
      <p:bldP spid="6" grpId="12" bldLvl="0" autoUpdateAnimBg="0"/>
      <p:bldP spid="6" grpId="13" bldLvl="0" autoUpdateAnimBg="0"/>
      <p:bldP spid="6" grpId="14" bldLvl="0" autoUpdateAnimBg="0"/>
      <p:bldP spid="6" grpId="15" bldLvl="0" autoUpdateAnimBg="0"/>
      <p:bldP spid="6" grpId="16" bldLvl="0" autoUpdateAnimBg="0"/>
      <p:bldP spid="6" grpId="17" bldLvl="0" autoUpdateAnimBg="0"/>
      <p:bldP spid="6" grpId="18" bldLvl="0" autoUpdateAnimBg="0"/>
      <p:bldP spid="6" grpId="19" bldLvl="0" autoUpdateAnimBg="0"/>
      <p:bldP spid="6" grpId="20" bldLvl="0" autoUpdateAnimBg="0"/>
      <p:bldP spid="6" grpId="21" bldLvl="0" autoUpdateAnimBg="0"/>
      <p:bldP spid="6" grpId="22" bldLvl="0" autoUpdateAnimBg="0"/>
      <p:bldP spid="6" grpId="23" bldLvl="0" autoUpdateAnimBg="0"/>
      <p:bldP spid="6" grpId="24" bldLvl="0" autoUpdateAnimBg="0"/>
      <p:bldP spid="6" grpId="25" bldLvl="0" autoUpdateAnimBg="0"/>
      <p:bldP spid="6" grpId="26" bldLvl="0" autoUpdateAnimBg="0"/>
      <p:bldP spid="6" grpId="27" bldLvl="0" autoUpdateAnimBg="0"/>
      <p:bldP spid="6" grpId="28" bldLvl="0" autoUpdateAnimBg="0"/>
      <p:bldP spid="6" grpId="29" bldLvl="0" autoUpdateAnimBg="0"/>
      <p:bldP spid="6" grpId="30" bldLvl="0" autoUpdateAnimBg="0"/>
      <p:bldP spid="6" grpId="31" bldLvl="0" autoUpdateAnimBg="0"/>
      <p:bldP spid="6" grpId="32" bldLvl="0" autoUpdateAnimBg="0"/>
      <p:bldP spid="6" grpId="33" bldLvl="0" autoUpdateAnimBg="0"/>
      <p:bldP spid="6" grpId="34" bldLvl="0" autoUpdateAnimBg="0"/>
      <p:bldP spid="6" grpId="35" bldLvl="0" autoUpdateAnimBg="0"/>
      <p:bldP spid="6" grpId="36" bldLvl="0" autoUpdateAnimBg="0"/>
      <p:bldP spid="6" grpId="37" bldLvl="0" autoUpdateAnimBg="0"/>
      <p:bldP spid="6" grpId="38" bldLvl="0" autoUpdateAnimBg="0"/>
      <p:bldP spid="6" grpId="39" bldLvl="0" autoUpdateAnimBg="0"/>
      <p:bldP spid="6" grpId="40" bldLvl="0" autoUpdateAnimBg="0"/>
      <p:bldP spid="6" grpId="41" bldLvl="0" autoUpdateAnimBg="0"/>
      <p:bldP spid="6" grpId="42" bldLvl="0" autoUpdateAnimBg="0"/>
      <p:bldP spid="6" grpId="43" bldLvl="0" autoUpdateAnimBg="0"/>
      <p:bldP spid="6" grpId="44" bldLvl="0" autoUpdateAnimBg="0"/>
      <p:bldP spid="6" grpId="45" bldLvl="0" autoUpdateAnimBg="0"/>
      <p:bldP spid="6" grpId="46" bldLvl="0" autoUpdateAnimBg="0"/>
      <p:bldP spid="6" grpId="47" bldLvl="0" autoUpdateAnimBg="0"/>
      <p:bldP spid="6" grpId="48" bldLvl="0" autoUpdateAnimBg="0"/>
      <p:bldP spid="6" grpId="49" bldLvl="0" autoUpdateAnimBg="0"/>
      <p:bldP spid="6" grpId="50" bldLvl="0" autoUpdateAnimBg="0"/>
      <p:bldP spid="6" grpId="51" bldLvl="0" autoUpdateAnimBg="0"/>
      <p:bldP spid="6" grpId="52" bldLvl="0" autoUpdateAnimBg="0"/>
      <p:bldP spid="6" grpId="53" bldLvl="0" autoUpdateAnimBg="0"/>
      <p:bldP spid="6" grpId="54" bldLvl="0" autoUpdateAnimBg="0"/>
      <p:bldP spid="6" grpId="55" bldLvl="0" autoUpdateAnimBg="0"/>
      <p:bldP spid="6" grpId="56" bldLvl="0" autoUpdateAnimBg="0"/>
      <p:bldP spid="6" grpId="57" bldLvl="0" autoUpdateAnimBg="0"/>
      <p:bldP spid="6" grpId="58" bldLvl="0" autoUpdateAnimBg="0"/>
      <p:bldP spid="6" grpId="59" bldLvl="0" autoUpdateAnimBg="0"/>
      <p:bldP spid="6" grpId="60" bldLvl="0" autoUpdateAnimBg="0"/>
      <p:bldP spid="6" grpId="61" bldLvl="0" autoUpdateAnimBg="0"/>
      <p:bldP spid="6" grpId="62" bldLvl="0" autoUpdateAnimBg="0"/>
      <p:bldP spid="6" grpId="63" bldLvl="0" autoUpdateAnimBg="0"/>
      <p:bldP spid="6" grpId="64" bldLvl="0" autoUpdateAnimBg="0"/>
      <p:bldP spid="6" grpId="65" bldLvl="0" autoUpdateAnimBg="0"/>
      <p:bldP spid="6" grpId="66" bldLvl="0" autoUpdateAnimBg="0"/>
      <p:bldP spid="6" grpId="67" bldLvl="0" autoUpdateAnimBg="0"/>
      <p:bldP spid="6" grpId="68" bldLvl="0" autoUpdateAnimBg="0"/>
      <p:bldP spid="6" grpId="69" bldLvl="0" autoUpdateAnimBg="0"/>
      <p:bldP spid="6" grpId="70" bldLvl="0" autoUpdateAnimBg="0"/>
      <p:bldP spid="6" grpId="71" bldLvl="0" autoUpdateAnimBg="0"/>
      <p:bldP spid="6" grpId="72" bldLvl="0" autoUpdateAnimBg="0"/>
      <p:bldP spid="6" grpId="73" bldLvl="0" autoUpdateAnimBg="0"/>
      <p:bldP spid="6" grpId="74" bldLvl="0" autoUpdateAnimBg="0"/>
      <p:bldP spid="6" grpId="75" bldLvl="0" autoUpdateAnimBg="0"/>
      <p:bldP spid="6" grpId="76" bldLvl="0" autoUpdateAnimBg="0"/>
      <p:bldP spid="6" grpId="77" bldLvl="0" autoUpdateAnimBg="0"/>
      <p:bldP spid="6" grpId="78" bldLvl="0" autoUpdateAnimBg="0"/>
      <p:bldP spid="6" grpId="79" bldLvl="0" autoUpdateAnimBg="0"/>
      <p:bldP spid="6" grpId="80" bldLvl="0" autoUpdateAnimBg="0"/>
      <p:bldP spid="6" grpId="81" bldLvl="0" autoUpdateAnimBg="0"/>
      <p:bldP spid="6" grpId="82" bldLvl="0" autoUpdateAnimBg="0"/>
      <p:bldP spid="6" grpId="83" bldLvl="0" autoUpdateAnimBg="0"/>
      <p:bldP spid="6" grpId="84" bldLvl="0" autoUpdateAnimBg="0"/>
      <p:bldP spid="6" grpId="85" bldLvl="0" autoUpdateAnimBg="0"/>
      <p:bldP spid="6" grpId="86" bldLvl="0" autoUpdateAnimBg="0"/>
      <p:bldP spid="6" grpId="87" bldLvl="0" autoUpdateAnimBg="0"/>
      <p:bldP spid="6" grpId="88" bldLvl="0" autoUpdateAnimBg="0"/>
      <p:bldP spid="6" grpId="89" bldLvl="0" autoUpdateAnimBg="0"/>
      <p:bldP spid="6" grpId="90" bldLvl="0" autoUpdateAnimBg="0"/>
      <p:bldP spid="6" grpId="91" bldLvl="0" autoUpdateAnimBg="0"/>
      <p:bldP spid="6" grpId="92" bldLvl="0" autoUpdateAnimBg="0"/>
      <p:bldP spid="6" grpId="93" bldLvl="0" autoUpdateAnimBg="0"/>
      <p:bldP spid="8" grpId="0" bldLvl="0" autoUpdateAnimBg="0"/>
      <p:bldP spid="8" grpId="1" bldLvl="0" autoUpdateAnimBg="0"/>
      <p:bldP spid="9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hao\appdata\roaming\360se6\User Data\temp\318752-1306111052145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81" y="2016350"/>
            <a:ext cx="6411172" cy="4212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2"/>
          <p:cNvSpPr/>
          <p:nvPr/>
        </p:nvSpPr>
        <p:spPr>
          <a:xfrm>
            <a:off x="-10372" y="497208"/>
            <a:ext cx="2367205" cy="373554"/>
          </a:xfrm>
          <a:custGeom>
            <a:avLst/>
            <a:gdLst>
              <a:gd name="connsiteX0" fmla="*/ 0 w 2148264"/>
              <a:gd name="connsiteY0" fmla="*/ 0 h 373554"/>
              <a:gd name="connsiteX1" fmla="*/ 2148264 w 2148264"/>
              <a:gd name="connsiteY1" fmla="*/ 0 h 373554"/>
              <a:gd name="connsiteX2" fmla="*/ 2148264 w 2148264"/>
              <a:gd name="connsiteY2" fmla="*/ 373554 h 373554"/>
              <a:gd name="connsiteX3" fmla="*/ 0 w 2148264"/>
              <a:gd name="connsiteY3" fmla="*/ 373554 h 373554"/>
              <a:gd name="connsiteX4" fmla="*/ 0 w 2148264"/>
              <a:gd name="connsiteY4" fmla="*/ 0 h 373554"/>
              <a:gd name="connsiteX0-1" fmla="*/ 0 w 2148264"/>
              <a:gd name="connsiteY0-2" fmla="*/ 0 h 373554"/>
              <a:gd name="connsiteX1-3" fmla="*/ 2148264 w 2148264"/>
              <a:gd name="connsiteY1-4" fmla="*/ 0 h 373554"/>
              <a:gd name="connsiteX2-5" fmla="*/ 2148264 w 2148264"/>
              <a:gd name="connsiteY2-6" fmla="*/ 373554 h 373554"/>
              <a:gd name="connsiteX3-7" fmla="*/ 1839171 w 2148264"/>
              <a:gd name="connsiteY3-8" fmla="*/ 366469 h 373554"/>
              <a:gd name="connsiteX4-9" fmla="*/ 0 w 2148264"/>
              <a:gd name="connsiteY4-10" fmla="*/ 373554 h 373554"/>
              <a:gd name="connsiteX5" fmla="*/ 0 w 2148264"/>
              <a:gd name="connsiteY5" fmla="*/ 0 h 373554"/>
              <a:gd name="connsiteX0-11" fmla="*/ 0 w 2148264"/>
              <a:gd name="connsiteY0-12" fmla="*/ 0 h 373554"/>
              <a:gd name="connsiteX1-13" fmla="*/ 2148264 w 2148264"/>
              <a:gd name="connsiteY1-14" fmla="*/ 0 h 373554"/>
              <a:gd name="connsiteX2-15" fmla="*/ 1839171 w 2148264"/>
              <a:gd name="connsiteY2-16" fmla="*/ 366469 h 373554"/>
              <a:gd name="connsiteX3-17" fmla="*/ 0 w 2148264"/>
              <a:gd name="connsiteY3-18" fmla="*/ 373554 h 373554"/>
              <a:gd name="connsiteX4-19" fmla="*/ 0 w 2148264"/>
              <a:gd name="connsiteY4-20" fmla="*/ 0 h 3735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48264" h="373554">
                <a:moveTo>
                  <a:pt x="0" y="0"/>
                </a:moveTo>
                <a:lnTo>
                  <a:pt x="2148264" y="0"/>
                </a:lnTo>
                <a:lnTo>
                  <a:pt x="1839171" y="366469"/>
                </a:lnTo>
                <a:lnTo>
                  <a:pt x="0" y="37355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6186" y="515723"/>
            <a:ext cx="4098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3765"/>
            <a:r>
              <a:rPr lang="en-US" altLang="zh-CN" sz="8000" b="1" dirty="0">
                <a:solidFill>
                  <a:srgbClr val="0070C0"/>
                </a:solidFill>
                <a:latin typeface="Miriam" panose="020B0502050101010101" pitchFamily="34" charset="-79"/>
                <a:ea typeface="时尚中黑简体" panose="01010104010101010101" pitchFamily="2" charset="-122"/>
                <a:cs typeface="Miriam" panose="020B0502050101010101" pitchFamily="34" charset="-79"/>
              </a:rPr>
              <a:t>C</a:t>
            </a:r>
            <a:r>
              <a:rPr lang="en-US" altLang="zh-CN" sz="6600" b="1" dirty="0">
                <a:solidFill>
                  <a:srgbClr val="0070C0"/>
                </a:solidFill>
                <a:latin typeface="Miriam" panose="020B0502050101010101" pitchFamily="34" charset="-79"/>
                <a:ea typeface="时尚中黑简体" panose="01010104010101010101" pitchFamily="2" charset="-122"/>
                <a:cs typeface="Miriam" panose="020B0502050101010101" pitchFamily="34" charset="-79"/>
              </a:rPr>
              <a:t>ontents</a:t>
            </a:r>
            <a:endParaRPr lang="zh-CN" altLang="en-US" sz="6600" b="1" dirty="0">
              <a:solidFill>
                <a:srgbClr val="0070C0"/>
              </a:solidFill>
              <a:latin typeface="Miriam" panose="020B0502050101010101" pitchFamily="34" charset="-79"/>
              <a:ea typeface="时尚中黑简体" panose="01010104010101010101" pitchFamily="2" charset="-122"/>
              <a:cs typeface="Miriam" panose="020B0502050101010101" pitchFamily="34" charset="-79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40718" y="252401"/>
            <a:ext cx="2056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12"/>
          <p:cNvSpPr/>
          <p:nvPr/>
        </p:nvSpPr>
        <p:spPr>
          <a:xfrm>
            <a:off x="4605109" y="960287"/>
            <a:ext cx="7350685" cy="373554"/>
          </a:xfrm>
          <a:custGeom>
            <a:avLst/>
            <a:gdLst/>
            <a:ahLst/>
            <a:cxnLst/>
            <a:rect l="l" t="t" r="r" b="b"/>
            <a:pathLst>
              <a:path w="7350685" h="373554">
                <a:moveTo>
                  <a:pt x="0" y="0"/>
                </a:moveTo>
                <a:lnTo>
                  <a:pt x="1624069" y="0"/>
                </a:lnTo>
                <a:lnTo>
                  <a:pt x="2367205" y="0"/>
                </a:lnTo>
                <a:lnTo>
                  <a:pt x="3455470" y="0"/>
                </a:lnTo>
                <a:lnTo>
                  <a:pt x="3991274" y="0"/>
                </a:lnTo>
                <a:lnTo>
                  <a:pt x="4476549" y="0"/>
                </a:lnTo>
                <a:lnTo>
                  <a:pt x="4983480" y="0"/>
                </a:lnTo>
                <a:lnTo>
                  <a:pt x="5822675" y="0"/>
                </a:lnTo>
                <a:lnTo>
                  <a:pt x="6843754" y="0"/>
                </a:lnTo>
                <a:lnTo>
                  <a:pt x="7350685" y="0"/>
                </a:lnTo>
                <a:lnTo>
                  <a:pt x="7010091" y="366469"/>
                </a:lnTo>
                <a:lnTo>
                  <a:pt x="6843754" y="367051"/>
                </a:lnTo>
                <a:lnTo>
                  <a:pt x="6843754" y="373554"/>
                </a:lnTo>
                <a:lnTo>
                  <a:pt x="5913656" y="370302"/>
                </a:lnTo>
                <a:lnTo>
                  <a:pt x="5822675" y="370620"/>
                </a:lnTo>
                <a:lnTo>
                  <a:pt x="5822675" y="373554"/>
                </a:lnTo>
                <a:lnTo>
                  <a:pt x="5403093" y="372087"/>
                </a:lnTo>
                <a:lnTo>
                  <a:pt x="4983480" y="373554"/>
                </a:lnTo>
                <a:lnTo>
                  <a:pt x="4983480" y="370620"/>
                </a:lnTo>
                <a:lnTo>
                  <a:pt x="3991274" y="367151"/>
                </a:lnTo>
                <a:lnTo>
                  <a:pt x="3991274" y="373554"/>
                </a:lnTo>
                <a:lnTo>
                  <a:pt x="1995637" y="366577"/>
                </a:lnTo>
                <a:lnTo>
                  <a:pt x="0" y="37355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平行四边形 2"/>
          <p:cNvSpPr/>
          <p:nvPr/>
        </p:nvSpPr>
        <p:spPr bwMode="auto">
          <a:xfrm>
            <a:off x="7458895" y="3074963"/>
            <a:ext cx="3779520" cy="533400"/>
          </a:xfrm>
          <a:prstGeom prst="parallelogram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如何设置运费模板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平行四边形 38"/>
          <p:cNvSpPr/>
          <p:nvPr/>
        </p:nvSpPr>
        <p:spPr bwMode="auto">
          <a:xfrm>
            <a:off x="7154094" y="3074963"/>
            <a:ext cx="741393" cy="533400"/>
          </a:xfrm>
          <a:prstGeom prst="parallelogram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38" grpId="0" animBg="1"/>
      <p:bldP spid="3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 bwMode="auto">
          <a:xfrm>
            <a:off x="1484896" y="2147429"/>
            <a:ext cx="2478989" cy="1863902"/>
          </a:xfrm>
          <a:prstGeom prst="parallelogram">
            <a:avLst/>
          </a:prstGeom>
          <a:solidFill>
            <a:schemeClr val="bg1">
              <a:lumMod val="5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1" name="平行四边形 20"/>
          <p:cNvSpPr/>
          <p:nvPr/>
        </p:nvSpPr>
        <p:spPr bwMode="auto">
          <a:xfrm>
            <a:off x="2496162" y="3079380"/>
            <a:ext cx="1754632" cy="1319272"/>
          </a:xfrm>
          <a:prstGeom prst="parallelogram">
            <a:avLst/>
          </a:prstGeom>
          <a:solidFill>
            <a:srgbClr val="0070C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平行四边形 21"/>
          <p:cNvSpPr/>
          <p:nvPr/>
        </p:nvSpPr>
        <p:spPr bwMode="auto">
          <a:xfrm>
            <a:off x="2245725" y="4150132"/>
            <a:ext cx="877316" cy="659636"/>
          </a:xfrm>
          <a:prstGeom prst="parallelogram">
            <a:avLst/>
          </a:prstGeom>
          <a:solidFill>
            <a:srgbClr val="00B0F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3" name="平行四边形 22"/>
          <p:cNvSpPr/>
          <p:nvPr/>
        </p:nvSpPr>
        <p:spPr bwMode="auto">
          <a:xfrm>
            <a:off x="3043825" y="4561909"/>
            <a:ext cx="659305" cy="495718"/>
          </a:xfrm>
          <a:prstGeom prst="parallelogram">
            <a:avLst/>
          </a:prstGeom>
          <a:solidFill>
            <a:srgbClr val="00206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912360" y="2925445"/>
            <a:ext cx="5829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600" b="1" dirty="0" smtClean="0">
                <a:solidFill>
                  <a:srgbClr val="0070C0"/>
                </a:solidFill>
                <a:ea typeface="微软雅黑" panose="020B0503020204020204" pitchFamily="34" charset="-122"/>
              </a:rPr>
              <a:t>怎样设置运费模板</a:t>
            </a:r>
            <a:endParaRPr lang="zh-CN" altLang="en-US" sz="3600" b="1" dirty="0">
              <a:solidFill>
                <a:srgbClr val="0070C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52721" y="158659"/>
            <a:ext cx="5143338" cy="409147"/>
            <a:chOff x="222861" y="-659636"/>
            <a:chExt cx="6493916" cy="1319272"/>
          </a:xfrm>
          <a:solidFill>
            <a:schemeClr val="bg1">
              <a:lumMod val="85000"/>
            </a:schemeClr>
          </a:solidFill>
        </p:grpSpPr>
        <p:sp>
          <p:nvSpPr>
            <p:cNvPr id="27" name="平行四边形 26"/>
            <p:cNvSpPr/>
            <p:nvPr/>
          </p:nvSpPr>
          <p:spPr bwMode="auto">
            <a:xfrm>
              <a:off x="222861" y="-659636"/>
              <a:ext cx="1754632" cy="1319272"/>
            </a:xfrm>
            <a:prstGeom prst="parallelogram">
              <a:avLst/>
            </a:prstGeom>
            <a:solidFill>
              <a:srgbClr val="002060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8" name="平行四边形 27"/>
            <p:cNvSpPr/>
            <p:nvPr/>
          </p:nvSpPr>
          <p:spPr bwMode="auto">
            <a:xfrm>
              <a:off x="1811528" y="-659636"/>
              <a:ext cx="1754632" cy="1319272"/>
            </a:xfrm>
            <a:prstGeom prst="parallelogram">
              <a:avLst/>
            </a:prstGeom>
            <a:grp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9" name="平行四边形 28"/>
            <p:cNvSpPr/>
            <p:nvPr/>
          </p:nvSpPr>
          <p:spPr bwMode="auto">
            <a:xfrm>
              <a:off x="3373478" y="-659636"/>
              <a:ext cx="1754632" cy="1319272"/>
            </a:xfrm>
            <a:prstGeom prst="parallelogram">
              <a:avLst/>
            </a:prstGeom>
            <a:grp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30" name="平行四边形 29"/>
            <p:cNvSpPr/>
            <p:nvPr/>
          </p:nvSpPr>
          <p:spPr bwMode="auto">
            <a:xfrm>
              <a:off x="4962145" y="-659636"/>
              <a:ext cx="1754632" cy="1319272"/>
            </a:xfrm>
            <a:prstGeom prst="parallelogram">
              <a:avLst/>
            </a:prstGeom>
            <a:grp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3" name="平行四边形 12"/>
          <p:cNvSpPr/>
          <p:nvPr/>
        </p:nvSpPr>
        <p:spPr bwMode="auto">
          <a:xfrm>
            <a:off x="5185814" y="158659"/>
            <a:ext cx="1389711" cy="409147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 advTm="26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24" grpId="0" bldLvl="0" autoUpdateAnimBg="0"/>
      <p:bldP spid="24" grpId="1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0" y="820738"/>
            <a:ext cx="4881563" cy="0"/>
          </a:xfrm>
          <a:prstGeom prst="line">
            <a:avLst/>
          </a:prstGeom>
          <a:noFill/>
          <a:ln w="19050">
            <a:solidFill>
              <a:srgbClr val="9D9DA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76860" y="360680"/>
            <a:ext cx="5758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ea typeface="宋体" panose="02010600030101010101" pitchFamily="2" charset="-122"/>
              </a:rPr>
              <a:t>My Alibaba-</a:t>
            </a:r>
            <a:r>
              <a:rPr lang="zh-CN" altLang="en-US" sz="2400" b="1">
                <a:ea typeface="宋体" panose="02010600030101010101" pitchFamily="2" charset="-122"/>
              </a:rPr>
              <a:t>交易管理</a:t>
            </a:r>
            <a:r>
              <a:rPr lang="en-US" altLang="zh-CN" sz="2400" b="1">
                <a:ea typeface="宋体" panose="02010600030101010101" pitchFamily="2" charset="-122"/>
              </a:rPr>
              <a:t>-</a:t>
            </a:r>
            <a:r>
              <a:rPr lang="zh-CN" altLang="en-US" sz="2400" b="1">
                <a:ea typeface="宋体" panose="02010600030101010101" pitchFamily="2" charset="-122"/>
              </a:rPr>
              <a:t>运费模板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0185" y="1167130"/>
            <a:ext cx="3834765" cy="45231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med" advTm="58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0" y="820738"/>
            <a:ext cx="4881563" cy="0"/>
          </a:xfrm>
          <a:prstGeom prst="line">
            <a:avLst/>
          </a:prstGeom>
          <a:noFill/>
          <a:ln w="19050">
            <a:solidFill>
              <a:srgbClr val="9D9DA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68300" y="360045"/>
            <a:ext cx="414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ea typeface="宋体" panose="02010600030101010101" pitchFamily="2" charset="-122"/>
              </a:rPr>
              <a:t>新建运费模板</a:t>
            </a:r>
            <a:endParaRPr lang="zh-CN" altLang="en-US" sz="2000" b="1" dirty="0"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565" y="1315085"/>
            <a:ext cx="10033635" cy="36595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med" advTm="58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0" y="820738"/>
            <a:ext cx="4881563" cy="0"/>
          </a:xfrm>
          <a:prstGeom prst="line">
            <a:avLst/>
          </a:prstGeom>
          <a:noFill/>
          <a:ln w="19050">
            <a:solidFill>
              <a:srgbClr val="9D9DA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39700" y="350520"/>
            <a:ext cx="48545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 smtClean="0">
                <a:ea typeface="宋体" panose="02010600030101010101" pitchFamily="2" charset="-122"/>
              </a:rPr>
              <a:t>设置一个运费模板名称，输入郑州邮编</a:t>
            </a:r>
            <a:endParaRPr lang="zh-CN" sz="2000" b="1" dirty="0"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695" y="1480185"/>
            <a:ext cx="9912985" cy="41573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med" advTm="58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0" y="820738"/>
            <a:ext cx="4881563" cy="0"/>
          </a:xfrm>
          <a:prstGeom prst="line">
            <a:avLst/>
          </a:prstGeom>
          <a:noFill/>
          <a:ln w="19050">
            <a:solidFill>
              <a:srgbClr val="9D9DA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325120"/>
            <a:ext cx="5160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ym typeface="+mn-ea"/>
              </a:rPr>
              <a:t>1.</a:t>
            </a:r>
            <a:r>
              <a:rPr lang="zh-CN" altLang="en-US" sz="2000" b="1" dirty="0" smtClean="0">
                <a:sym typeface="+mn-ea"/>
              </a:rPr>
              <a:t>平台首页搜索栏下拉框及筛选条件</a:t>
            </a:r>
            <a:endParaRPr lang="zh-CN" altLang="en-US" sz="20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345" y="1480820"/>
            <a:ext cx="9972675" cy="38957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med" advTm="58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0" y="820738"/>
            <a:ext cx="4881563" cy="0"/>
          </a:xfrm>
          <a:prstGeom prst="line">
            <a:avLst/>
          </a:prstGeom>
          <a:noFill/>
          <a:ln w="19050">
            <a:solidFill>
              <a:srgbClr val="9D9DA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325120"/>
            <a:ext cx="4042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ym typeface="+mn-ea"/>
              </a:rPr>
              <a:t> </a:t>
            </a:r>
            <a:r>
              <a:rPr lang="zh-CN" altLang="en-US" sz="2400" b="1" dirty="0" smtClean="0">
                <a:ea typeface="宋体" panose="02010600030101010101" pitchFamily="2" charset="-122"/>
                <a:sym typeface="+mn-ea"/>
              </a:rPr>
              <a:t>选择国家和地区</a:t>
            </a:r>
            <a:endParaRPr lang="zh-CN" altLang="en-US" sz="2400" b="1" dirty="0" smtClean="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385" y="915035"/>
            <a:ext cx="10066655" cy="23228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37865"/>
            <a:ext cx="5751830" cy="32562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782435" y="3475990"/>
            <a:ext cx="41509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这里我们要先在我们货代系统里先查询一些国家的运费，例如南美洲，包括哥伦比亚，秘鲁，墨西哥等，可以把周边国家都查一下，价格差不多的国家选到一起，然后再按中国龙计费，设置首重，运费，和续重运费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 spd="med" advTm="58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585" y="184785"/>
            <a:ext cx="4969510" cy="42532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865" y="249555"/>
            <a:ext cx="4509135" cy="24237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865" y="2899410"/>
            <a:ext cx="5221605" cy="27711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2910" y="4664075"/>
            <a:ext cx="4615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先去运费系统查询运费，选取价格相差差不多的所有国家，设置一个运费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 spd="med" advTm="5809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IMING" val="|2|0.7|0.7|0.5|0.4|0.4"/>
</p:tagLst>
</file>

<file path=ppt/tags/tag2.xml><?xml version="1.0" encoding="utf-8"?>
<p:tagLst xmlns:p="http://schemas.openxmlformats.org/presentationml/2006/main">
  <p:tag name="TIMING" val="|2|0.7|0.7|0.5|0.4|0.4"/>
</p:tagLst>
</file>

<file path=ppt/tags/tag3.xml><?xml version="1.0" encoding="utf-8"?>
<p:tagLst xmlns:p="http://schemas.openxmlformats.org/presentationml/2006/main">
  <p:tag name="TIMING" val="|2|0.7|0.7|0.5|0.4|0.4"/>
</p:tagLst>
</file>

<file path=ppt/tags/tag4.xml><?xml version="1.0" encoding="utf-8"?>
<p:tagLst xmlns:p="http://schemas.openxmlformats.org/presentationml/2006/main">
  <p:tag name="TIMING" val="|2|0.7|0.7|0.5|0.4|0.4"/>
</p:tagLst>
</file>

<file path=ppt/tags/tag5.xml><?xml version="1.0" encoding="utf-8"?>
<p:tagLst xmlns:p="http://schemas.openxmlformats.org/presentationml/2006/main">
  <p:tag name="TIMING" val="|2|0.7|0.7|0.5|0.4|0.4"/>
</p:tagLst>
</file>

<file path=ppt/tags/tag6.xml><?xml version="1.0" encoding="utf-8"?>
<p:tagLst xmlns:p="http://schemas.openxmlformats.org/presentationml/2006/main">
  <p:tag name="TIMING" val="|2|0.7|0.7|0.5|0.4|0.4"/>
</p:tagLst>
</file>

<file path=ppt/tags/tag7.xml><?xml version="1.0" encoding="utf-8"?>
<p:tagLst xmlns:p="http://schemas.openxmlformats.org/presentationml/2006/main">
  <p:tag name="TIMING" val="|2|0.7|0.7|0.5|0.4|0.4"/>
</p:tagLst>
</file>

<file path=ppt/tags/tag8.xml><?xml version="1.0" encoding="utf-8"?>
<p:tagLst xmlns:p="http://schemas.openxmlformats.org/presentationml/2006/main">
  <p:tag name="TIMING" val="|2|0.7|0.7|0.5|0.4|0.4"/>
</p:tagLst>
</file>

<file path=ppt/tags/tag9.xml><?xml version="1.0" encoding="utf-8"?>
<p:tagLst xmlns:p="http://schemas.openxmlformats.org/presentationml/2006/main">
  <p:tag name="TIMING" val="|2|0.7|0.7|0.5|0.4|0.4"/>
</p:tagLst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9D9DA9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9D9DA9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9D9DA9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9D9DA9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461</Words>
  <Application>WPS 演示</Application>
  <PresentationFormat>自定义</PresentationFormat>
  <Paragraphs>59</Paragraphs>
  <Slides>14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Calibri Light</vt:lpstr>
      <vt:lpstr>微软雅黑</vt:lpstr>
      <vt:lpstr>Arial</vt:lpstr>
      <vt:lpstr>Miriam</vt:lpstr>
      <vt:lpstr>Yu Gothic UI</vt:lpstr>
      <vt:lpstr>时尚中黑简体</vt:lpstr>
      <vt:lpstr>Arial Unicode MS</vt:lpstr>
      <vt:lpstr>黑体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陈策</dc:creator>
  <cp:lastModifiedBy>Martha  Liu</cp:lastModifiedBy>
  <cp:revision>172</cp:revision>
  <dcterms:created xsi:type="dcterms:W3CDTF">2013-08-29T10:54:00Z</dcterms:created>
  <dcterms:modified xsi:type="dcterms:W3CDTF">2021-03-25T02:36:17Z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2052-11.1.0.10214</vt:lpwstr>
  </property>
</Properties>
</file>