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5.xml" ContentType="application/vnd.openxmlformats-officedocument.presentationml.tags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96" r:id="rId3"/>
    <p:sldId id="272" r:id="rId4"/>
    <p:sldId id="259" r:id="rId5"/>
    <p:sldId id="262" r:id="rId6"/>
    <p:sldId id="290" r:id="rId7"/>
    <p:sldId id="266" r:id="rId8"/>
    <p:sldId id="277" r:id="rId9"/>
    <p:sldId id="294" r:id="rId10"/>
    <p:sldId id="269" r:id="rId11"/>
    <p:sldId id="299" r:id="rId12"/>
    <p:sldId id="273" r:id="rId13"/>
    <p:sldId id="268" r:id="rId14"/>
    <p:sldId id="315" r:id="rId15"/>
    <p:sldId id="291" r:id="rId16"/>
    <p:sldId id="264" r:id="rId17"/>
    <p:sldId id="276" r:id="rId18"/>
    <p:sldId id="297" r:id="rId19"/>
    <p:sldId id="260" r:id="rId20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6">
          <p15:clr>
            <a:srgbClr val="A4A3A4"/>
          </p15:clr>
        </p15:guide>
        <p15:guide id="2" pos="38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6A79B"/>
    <a:srgbClr val="139AD3"/>
    <a:srgbClr val="A7ADB0"/>
    <a:srgbClr val="084858"/>
    <a:srgbClr val="F2644C"/>
    <a:srgbClr val="16A89D"/>
    <a:srgbClr val="094959"/>
    <a:srgbClr val="12A89D"/>
    <a:srgbClr val="3762AF"/>
    <a:srgbClr val="F04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48" y="102"/>
      </p:cViewPr>
      <p:guideLst>
        <p:guide orient="horz" pos="2116"/>
        <p:guide pos="38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overlay val="0"/>
      <c:txPr>
        <a:bodyPr rot="0" spcFirstLastPara="0" vertOverflow="ellipsis" vert="horz" wrap="square" anchor="ctr" anchorCtr="1"/>
        <a:lstStyle/>
        <a:p>
          <a:pPr>
            <a:defRPr lang="zh-CN" sz="21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6.0742385819623199E-2"/>
          <c:y val="0.16126083255669199"/>
          <c:w val="0.69856438264411802"/>
          <c:h val="0.73334120583624596"/>
        </c:manualLayout>
      </c:layout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客户返单率%</c:v>
                </c:pt>
              </c:strCache>
            </c:strRef>
          </c:tx>
          <c:cat>
            <c:numRef>
              <c:f>工作表1!$A$2:$A$5</c:f>
              <c:numCache>
                <c:formatCode>General</c:formatCode>
                <c:ptCount val="4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</c:numCache>
            </c:num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68-43C9-BA71-92F9CEE7CC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2399800"/>
        <c:axId val="-2141861528"/>
      </c:lineChart>
      <c:catAx>
        <c:axId val="2132399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141861528"/>
        <c:crosses val="autoZero"/>
        <c:auto val="1"/>
        <c:lblAlgn val="ctr"/>
        <c:lblOffset val="100"/>
        <c:noMultiLvlLbl val="0"/>
      </c:catAx>
      <c:valAx>
        <c:axId val="-2141861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132399800"/>
        <c:crosses val="autoZero"/>
        <c:crossBetween val="between"/>
      </c:valAx>
    </c:plotArea>
    <c:legend>
      <c:legendPos val="r"/>
      <c:overlay val="0"/>
      <c:txPr>
        <a:bodyPr rot="0" spcFirstLastPara="0" vertOverflow="ellipsis" vert="horz" wrap="square" anchor="ctr" anchorCtr="1"/>
        <a:lstStyle/>
        <a:p>
          <a:pPr>
            <a:defRPr lang="zh-CN"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#2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B62A92-57FB-2447-9C17-10DF2798570C}" type="doc">
      <dgm:prSet loTypeId="urn:microsoft.com/office/officeart/2005/8/layout/pyramid1#1" loCatId="" qsTypeId="urn:microsoft.com/office/officeart/2005/8/quickstyle/3D5#1" qsCatId="3D" csTypeId="urn:microsoft.com/office/officeart/2005/8/colors/colorful4#1" csCatId="colorful" phldr="1"/>
      <dgm:spPr/>
    </dgm:pt>
    <dgm:pt modelId="{DB375ADD-5C19-114B-B603-2467024913EF}">
      <dgm:prSet phldrT="[文本]" custT="1"/>
      <dgm:spPr>
        <a:solidFill>
          <a:srgbClr val="F2644C"/>
        </a:solidFill>
      </dgm:spPr>
      <dgm:t>
        <a:bodyPr/>
        <a:lstStyle/>
        <a:p>
          <a:r>
            <a:rPr lang="en-US" altLang="zh-CN" sz="1800" b="1" dirty="0">
              <a:solidFill>
                <a:srgbClr val="FFFFFF"/>
              </a:solidFill>
              <a:latin typeface="微软雅黑"/>
              <a:ea typeface="微软雅黑"/>
              <a:cs typeface="微软雅黑"/>
            </a:rPr>
            <a:t>10%</a:t>
          </a:r>
          <a:endParaRPr lang="zh-CN" altLang="en-US" sz="1800" b="1" dirty="0">
            <a:solidFill>
              <a:srgbClr val="FFFFFF"/>
            </a:solidFill>
            <a:latin typeface="微软雅黑"/>
            <a:ea typeface="微软雅黑"/>
            <a:cs typeface="微软雅黑"/>
          </a:endParaRPr>
        </a:p>
        <a:p>
          <a:r>
            <a:rPr lang="zh-CN" altLang="en-US" sz="1800" b="1" dirty="0">
              <a:solidFill>
                <a:srgbClr val="FFFFFF"/>
              </a:solidFill>
              <a:latin typeface="微软雅黑"/>
              <a:ea typeface="微软雅黑"/>
              <a:cs typeface="微软雅黑"/>
            </a:rPr>
            <a:t>了解客户</a:t>
          </a:r>
        </a:p>
      </dgm:t>
    </dgm:pt>
    <dgm:pt modelId="{7D6566DE-0A25-4645-94F6-97C552BBC91A}" type="parTrans" cxnId="{9CC5486D-AC5F-2B46-9AAB-D40EAAD39A1E}">
      <dgm:prSet/>
      <dgm:spPr/>
      <dgm:t>
        <a:bodyPr/>
        <a:lstStyle/>
        <a:p>
          <a:endParaRPr lang="zh-CN" altLang="en-US"/>
        </a:p>
      </dgm:t>
    </dgm:pt>
    <dgm:pt modelId="{AB2AE6CB-767F-AE41-99A1-5D35A5D6B50F}" type="sibTrans" cxnId="{9CC5486D-AC5F-2B46-9AAB-D40EAAD39A1E}">
      <dgm:prSet/>
      <dgm:spPr/>
      <dgm:t>
        <a:bodyPr/>
        <a:lstStyle/>
        <a:p>
          <a:endParaRPr lang="zh-CN" altLang="en-US"/>
        </a:p>
      </dgm:t>
    </dgm:pt>
    <dgm:pt modelId="{FF813972-7C6E-7E4F-81D9-30EAFABA479E}">
      <dgm:prSet phldrT="[文本]" custT="1"/>
      <dgm:spPr>
        <a:solidFill>
          <a:srgbClr val="16A89D"/>
        </a:solidFill>
      </dgm:spPr>
      <dgm:t>
        <a:bodyPr/>
        <a:lstStyle/>
        <a:p>
          <a:r>
            <a:rPr lang="en-US" altLang="zh-CN" sz="2800" b="1" dirty="0">
              <a:solidFill>
                <a:srgbClr val="FFFFFF"/>
              </a:solidFill>
              <a:latin typeface="微软雅黑"/>
              <a:ea typeface="微软雅黑"/>
              <a:cs typeface="微软雅黑"/>
            </a:rPr>
            <a:t>20%</a:t>
          </a:r>
          <a:endParaRPr lang="zh-CN" altLang="en-US" sz="2800" b="1" dirty="0">
            <a:solidFill>
              <a:srgbClr val="FFFFFF"/>
            </a:solidFill>
            <a:latin typeface="微软雅黑"/>
            <a:ea typeface="微软雅黑"/>
            <a:cs typeface="微软雅黑"/>
          </a:endParaRPr>
        </a:p>
        <a:p>
          <a:r>
            <a:rPr lang="zh-CN" altLang="en-US" sz="2800" b="1" dirty="0">
              <a:solidFill>
                <a:srgbClr val="FFFFFF"/>
              </a:solidFill>
              <a:latin typeface="微软雅黑"/>
              <a:ea typeface="微软雅黑"/>
              <a:cs typeface="微软雅黑"/>
            </a:rPr>
            <a:t>说明产品</a:t>
          </a:r>
        </a:p>
      </dgm:t>
    </dgm:pt>
    <dgm:pt modelId="{E299BDF0-1183-6648-B06A-A17781AF3A7C}" type="parTrans" cxnId="{DED642BB-5BBD-F647-A116-690B59839116}">
      <dgm:prSet/>
      <dgm:spPr/>
      <dgm:t>
        <a:bodyPr/>
        <a:lstStyle/>
        <a:p>
          <a:endParaRPr lang="zh-CN" altLang="en-US"/>
        </a:p>
      </dgm:t>
    </dgm:pt>
    <dgm:pt modelId="{7A6DE1D3-2534-CE4F-8E3E-10B541C367BF}" type="sibTrans" cxnId="{DED642BB-5BBD-F647-A116-690B59839116}">
      <dgm:prSet/>
      <dgm:spPr/>
      <dgm:t>
        <a:bodyPr/>
        <a:lstStyle/>
        <a:p>
          <a:endParaRPr lang="zh-CN" altLang="en-US"/>
        </a:p>
      </dgm:t>
    </dgm:pt>
    <dgm:pt modelId="{FAAB6FF5-D8EF-8C4C-BC6D-18A515F1443A}">
      <dgm:prSet phldrT="[文本]" custT="1"/>
      <dgm:spPr/>
      <dgm:t>
        <a:bodyPr/>
        <a:lstStyle/>
        <a:p>
          <a:r>
            <a:rPr lang="en-US" altLang="zh-CN" sz="2800" b="1" dirty="0">
              <a:solidFill>
                <a:srgbClr val="FFFFFF"/>
              </a:solidFill>
              <a:latin typeface="微软雅黑"/>
              <a:ea typeface="微软雅黑"/>
              <a:cs typeface="微软雅黑"/>
            </a:rPr>
            <a:t>30%</a:t>
          </a:r>
          <a:endParaRPr lang="zh-CN" altLang="en-US" sz="2800" b="1" dirty="0">
            <a:solidFill>
              <a:srgbClr val="FFFFFF"/>
            </a:solidFill>
            <a:latin typeface="微软雅黑"/>
            <a:ea typeface="微软雅黑"/>
            <a:cs typeface="微软雅黑"/>
          </a:endParaRPr>
        </a:p>
        <a:p>
          <a:r>
            <a:rPr lang="zh-CN" altLang="en-US" sz="2800" b="1" dirty="0">
              <a:solidFill>
                <a:srgbClr val="FFFFFF"/>
              </a:solidFill>
              <a:latin typeface="微软雅黑"/>
              <a:ea typeface="微软雅黑"/>
              <a:cs typeface="微软雅黑"/>
            </a:rPr>
            <a:t>提供报价</a:t>
          </a:r>
        </a:p>
      </dgm:t>
    </dgm:pt>
    <dgm:pt modelId="{646B59B2-28BA-E742-BD9A-F1CCF4202EAF}" type="parTrans" cxnId="{6A955408-B3AB-F04E-BEA1-61DE0B0D7606}">
      <dgm:prSet/>
      <dgm:spPr/>
      <dgm:t>
        <a:bodyPr/>
        <a:lstStyle/>
        <a:p>
          <a:endParaRPr lang="zh-CN" altLang="en-US"/>
        </a:p>
      </dgm:t>
    </dgm:pt>
    <dgm:pt modelId="{21EB3EA9-4A18-7841-9091-A26984BC2E8D}" type="sibTrans" cxnId="{6A955408-B3AB-F04E-BEA1-61DE0B0D7606}">
      <dgm:prSet/>
      <dgm:spPr/>
      <dgm:t>
        <a:bodyPr/>
        <a:lstStyle/>
        <a:p>
          <a:endParaRPr lang="zh-CN" altLang="en-US"/>
        </a:p>
      </dgm:t>
    </dgm:pt>
    <dgm:pt modelId="{397886A6-5E88-3243-BDD3-C245CD3582ED}">
      <dgm:prSet phldrT="[文本]" custT="1"/>
      <dgm:spPr>
        <a:solidFill>
          <a:srgbClr val="094959"/>
        </a:solidFill>
      </dgm:spPr>
      <dgm:t>
        <a:bodyPr/>
        <a:lstStyle/>
        <a:p>
          <a:r>
            <a:rPr lang="en-US" altLang="zh-CN" sz="2800" b="1" dirty="0">
              <a:solidFill>
                <a:srgbClr val="FFFFFF"/>
              </a:solidFill>
              <a:latin typeface="微软雅黑"/>
              <a:ea typeface="微软雅黑"/>
              <a:cs typeface="微软雅黑"/>
            </a:rPr>
            <a:t>40%</a:t>
          </a:r>
          <a:endParaRPr lang="zh-CN" altLang="en-US" sz="2800" b="1" dirty="0">
            <a:solidFill>
              <a:srgbClr val="FFFFFF"/>
            </a:solidFill>
            <a:latin typeface="微软雅黑"/>
            <a:ea typeface="微软雅黑"/>
            <a:cs typeface="微软雅黑"/>
          </a:endParaRPr>
        </a:p>
        <a:p>
          <a:r>
            <a:rPr lang="zh-CN" altLang="en-US" sz="2800" b="1" dirty="0">
              <a:solidFill>
                <a:srgbClr val="FFFFFF"/>
              </a:solidFill>
              <a:latin typeface="微软雅黑"/>
              <a:ea typeface="微软雅黑"/>
              <a:cs typeface="微软雅黑"/>
            </a:rPr>
            <a:t>结束销售</a:t>
          </a:r>
        </a:p>
      </dgm:t>
    </dgm:pt>
    <dgm:pt modelId="{D99DB668-1C03-8242-A720-8F82B5E07CE1}" type="parTrans" cxnId="{104FE50F-CFCA-CF44-B068-67876DF47026}">
      <dgm:prSet/>
      <dgm:spPr/>
      <dgm:t>
        <a:bodyPr/>
        <a:lstStyle/>
        <a:p>
          <a:endParaRPr lang="zh-CN" altLang="en-US"/>
        </a:p>
      </dgm:t>
    </dgm:pt>
    <dgm:pt modelId="{17DEAC44-5398-E240-A362-68DEB75A631B}" type="sibTrans" cxnId="{104FE50F-CFCA-CF44-B068-67876DF47026}">
      <dgm:prSet/>
      <dgm:spPr/>
      <dgm:t>
        <a:bodyPr/>
        <a:lstStyle/>
        <a:p>
          <a:endParaRPr lang="zh-CN" altLang="en-US"/>
        </a:p>
      </dgm:t>
    </dgm:pt>
    <dgm:pt modelId="{AD6A5530-50B1-E243-8C5F-61B0EA6FD26B}" type="pres">
      <dgm:prSet presAssocID="{25B62A92-57FB-2447-9C17-10DF2798570C}" presName="Name0" presStyleCnt="0">
        <dgm:presLayoutVars>
          <dgm:dir/>
          <dgm:animLvl val="lvl"/>
          <dgm:resizeHandles val="exact"/>
        </dgm:presLayoutVars>
      </dgm:prSet>
      <dgm:spPr/>
    </dgm:pt>
    <dgm:pt modelId="{D2329907-7042-7D49-8B8D-0E24455AB170}" type="pres">
      <dgm:prSet presAssocID="{DB375ADD-5C19-114B-B603-2467024913EF}" presName="Name8" presStyleCnt="0"/>
      <dgm:spPr/>
    </dgm:pt>
    <dgm:pt modelId="{B606A294-E772-0E4B-AC54-93453CE948C9}" type="pres">
      <dgm:prSet presAssocID="{DB375ADD-5C19-114B-B603-2467024913EF}" presName="level" presStyleLbl="node1" presStyleIdx="0" presStyleCnt="4">
        <dgm:presLayoutVars>
          <dgm:chMax val="1"/>
          <dgm:bulletEnabled val="1"/>
        </dgm:presLayoutVars>
      </dgm:prSet>
      <dgm:spPr/>
    </dgm:pt>
    <dgm:pt modelId="{545610CA-9845-1140-AC07-BE731BDA5A3F}" type="pres">
      <dgm:prSet presAssocID="{DB375ADD-5C19-114B-B603-2467024913E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B5CACD3-F775-2D47-AD25-E4EF2CF3837A}" type="pres">
      <dgm:prSet presAssocID="{FF813972-7C6E-7E4F-81D9-30EAFABA479E}" presName="Name8" presStyleCnt="0"/>
      <dgm:spPr/>
    </dgm:pt>
    <dgm:pt modelId="{571A0934-5DD5-3447-9698-B82942954310}" type="pres">
      <dgm:prSet presAssocID="{FF813972-7C6E-7E4F-81D9-30EAFABA479E}" presName="level" presStyleLbl="node1" presStyleIdx="1" presStyleCnt="4">
        <dgm:presLayoutVars>
          <dgm:chMax val="1"/>
          <dgm:bulletEnabled val="1"/>
        </dgm:presLayoutVars>
      </dgm:prSet>
      <dgm:spPr/>
    </dgm:pt>
    <dgm:pt modelId="{2D10FA0D-3426-DF42-A768-B7895F80050B}" type="pres">
      <dgm:prSet presAssocID="{FF813972-7C6E-7E4F-81D9-30EAFABA479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86F80D1-C1E0-BC4A-99D4-470D34AB3BFF}" type="pres">
      <dgm:prSet presAssocID="{FAAB6FF5-D8EF-8C4C-BC6D-18A515F1443A}" presName="Name8" presStyleCnt="0"/>
      <dgm:spPr/>
    </dgm:pt>
    <dgm:pt modelId="{19F9D054-F4BA-DB43-BE23-B2A98DF3BA00}" type="pres">
      <dgm:prSet presAssocID="{FAAB6FF5-D8EF-8C4C-BC6D-18A515F1443A}" presName="level" presStyleLbl="node1" presStyleIdx="2" presStyleCnt="4">
        <dgm:presLayoutVars>
          <dgm:chMax val="1"/>
          <dgm:bulletEnabled val="1"/>
        </dgm:presLayoutVars>
      </dgm:prSet>
      <dgm:spPr/>
    </dgm:pt>
    <dgm:pt modelId="{54E9C1D4-4E5D-E143-AC48-1B6A61067801}" type="pres">
      <dgm:prSet presAssocID="{FAAB6FF5-D8EF-8C4C-BC6D-18A515F1443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75CE6A0-459A-E045-A766-62A246EE5256}" type="pres">
      <dgm:prSet presAssocID="{397886A6-5E88-3243-BDD3-C245CD3582ED}" presName="Name8" presStyleCnt="0"/>
      <dgm:spPr/>
    </dgm:pt>
    <dgm:pt modelId="{668DD2A3-9503-5049-AB47-37703D387A5E}" type="pres">
      <dgm:prSet presAssocID="{397886A6-5E88-3243-BDD3-C245CD3582ED}" presName="level" presStyleLbl="node1" presStyleIdx="3" presStyleCnt="4">
        <dgm:presLayoutVars>
          <dgm:chMax val="1"/>
          <dgm:bulletEnabled val="1"/>
        </dgm:presLayoutVars>
      </dgm:prSet>
      <dgm:spPr/>
    </dgm:pt>
    <dgm:pt modelId="{A3FDF1AB-13F1-3C4E-95FC-68A9E6F8087E}" type="pres">
      <dgm:prSet presAssocID="{397886A6-5E88-3243-BDD3-C245CD3582E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A955408-B3AB-F04E-BEA1-61DE0B0D7606}" srcId="{25B62A92-57FB-2447-9C17-10DF2798570C}" destId="{FAAB6FF5-D8EF-8C4C-BC6D-18A515F1443A}" srcOrd="2" destOrd="0" parTransId="{646B59B2-28BA-E742-BD9A-F1CCF4202EAF}" sibTransId="{21EB3EA9-4A18-7841-9091-A26984BC2E8D}"/>
    <dgm:cxn modelId="{104FE50F-CFCA-CF44-B068-67876DF47026}" srcId="{25B62A92-57FB-2447-9C17-10DF2798570C}" destId="{397886A6-5E88-3243-BDD3-C245CD3582ED}" srcOrd="3" destOrd="0" parTransId="{D99DB668-1C03-8242-A720-8F82B5E07CE1}" sibTransId="{17DEAC44-5398-E240-A362-68DEB75A631B}"/>
    <dgm:cxn modelId="{72E38036-1147-D542-B0A9-74DBF7923330}" type="presOf" srcId="{DB375ADD-5C19-114B-B603-2467024913EF}" destId="{545610CA-9845-1140-AC07-BE731BDA5A3F}" srcOrd="1" destOrd="0" presId="urn:microsoft.com/office/officeart/2005/8/layout/pyramid1#1"/>
    <dgm:cxn modelId="{5CFAAD40-2C25-4241-AA07-A5B2300A0097}" type="presOf" srcId="{25B62A92-57FB-2447-9C17-10DF2798570C}" destId="{AD6A5530-50B1-E243-8C5F-61B0EA6FD26B}" srcOrd="0" destOrd="0" presId="urn:microsoft.com/office/officeart/2005/8/layout/pyramid1#1"/>
    <dgm:cxn modelId="{FB622E68-AEBB-9B4F-9D99-F33A3384C935}" type="presOf" srcId="{FAAB6FF5-D8EF-8C4C-BC6D-18A515F1443A}" destId="{54E9C1D4-4E5D-E143-AC48-1B6A61067801}" srcOrd="1" destOrd="0" presId="urn:microsoft.com/office/officeart/2005/8/layout/pyramid1#1"/>
    <dgm:cxn modelId="{9CC5486D-AC5F-2B46-9AAB-D40EAAD39A1E}" srcId="{25B62A92-57FB-2447-9C17-10DF2798570C}" destId="{DB375ADD-5C19-114B-B603-2467024913EF}" srcOrd="0" destOrd="0" parTransId="{7D6566DE-0A25-4645-94F6-97C552BBC91A}" sibTransId="{AB2AE6CB-767F-AE41-99A1-5D35A5D6B50F}"/>
    <dgm:cxn modelId="{5B3E9799-9392-694C-8E69-62F86B469F8D}" type="presOf" srcId="{FF813972-7C6E-7E4F-81D9-30EAFABA479E}" destId="{571A0934-5DD5-3447-9698-B82942954310}" srcOrd="0" destOrd="0" presId="urn:microsoft.com/office/officeart/2005/8/layout/pyramid1#1"/>
    <dgm:cxn modelId="{4A879CA7-AC42-BE47-983C-C06E90113DEE}" type="presOf" srcId="{DB375ADD-5C19-114B-B603-2467024913EF}" destId="{B606A294-E772-0E4B-AC54-93453CE948C9}" srcOrd="0" destOrd="0" presId="urn:microsoft.com/office/officeart/2005/8/layout/pyramid1#1"/>
    <dgm:cxn modelId="{DED642BB-5BBD-F647-A116-690B59839116}" srcId="{25B62A92-57FB-2447-9C17-10DF2798570C}" destId="{FF813972-7C6E-7E4F-81D9-30EAFABA479E}" srcOrd="1" destOrd="0" parTransId="{E299BDF0-1183-6648-B06A-A17781AF3A7C}" sibTransId="{7A6DE1D3-2534-CE4F-8E3E-10B541C367BF}"/>
    <dgm:cxn modelId="{F0F64AC3-1672-E44B-A6CF-2BADBA869DF8}" type="presOf" srcId="{397886A6-5E88-3243-BDD3-C245CD3582ED}" destId="{A3FDF1AB-13F1-3C4E-95FC-68A9E6F8087E}" srcOrd="1" destOrd="0" presId="urn:microsoft.com/office/officeart/2005/8/layout/pyramid1#1"/>
    <dgm:cxn modelId="{FF60C7D9-3742-904C-A3B9-C2712F78D571}" type="presOf" srcId="{FF813972-7C6E-7E4F-81D9-30EAFABA479E}" destId="{2D10FA0D-3426-DF42-A768-B7895F80050B}" srcOrd="1" destOrd="0" presId="urn:microsoft.com/office/officeart/2005/8/layout/pyramid1#1"/>
    <dgm:cxn modelId="{AFF725E5-1BF4-6C40-9176-7F7EBFB9DA17}" type="presOf" srcId="{FAAB6FF5-D8EF-8C4C-BC6D-18A515F1443A}" destId="{19F9D054-F4BA-DB43-BE23-B2A98DF3BA00}" srcOrd="0" destOrd="0" presId="urn:microsoft.com/office/officeart/2005/8/layout/pyramid1#1"/>
    <dgm:cxn modelId="{E7A49CEC-3FA8-FD41-BF64-8C14C9F9BA72}" type="presOf" srcId="{397886A6-5E88-3243-BDD3-C245CD3582ED}" destId="{668DD2A3-9503-5049-AB47-37703D387A5E}" srcOrd="0" destOrd="0" presId="urn:microsoft.com/office/officeart/2005/8/layout/pyramid1#1"/>
    <dgm:cxn modelId="{90979435-ADD5-C14E-A3B9-2E54B56FA815}" type="presParOf" srcId="{AD6A5530-50B1-E243-8C5F-61B0EA6FD26B}" destId="{D2329907-7042-7D49-8B8D-0E24455AB170}" srcOrd="0" destOrd="0" presId="urn:microsoft.com/office/officeart/2005/8/layout/pyramid1#1"/>
    <dgm:cxn modelId="{49DB9CC0-0EC5-8940-A318-3381F9AC93C6}" type="presParOf" srcId="{D2329907-7042-7D49-8B8D-0E24455AB170}" destId="{B606A294-E772-0E4B-AC54-93453CE948C9}" srcOrd="0" destOrd="0" presId="urn:microsoft.com/office/officeart/2005/8/layout/pyramid1#1"/>
    <dgm:cxn modelId="{5B0497BD-759D-4345-9273-5AA98E1AB7CF}" type="presParOf" srcId="{D2329907-7042-7D49-8B8D-0E24455AB170}" destId="{545610CA-9845-1140-AC07-BE731BDA5A3F}" srcOrd="1" destOrd="0" presId="urn:microsoft.com/office/officeart/2005/8/layout/pyramid1#1"/>
    <dgm:cxn modelId="{1891C042-5A6B-A64D-9677-CB659BA73A2D}" type="presParOf" srcId="{AD6A5530-50B1-E243-8C5F-61B0EA6FD26B}" destId="{3B5CACD3-F775-2D47-AD25-E4EF2CF3837A}" srcOrd="1" destOrd="0" presId="urn:microsoft.com/office/officeart/2005/8/layout/pyramid1#1"/>
    <dgm:cxn modelId="{C4F28DF3-777B-D743-B1F7-0F142321BCDB}" type="presParOf" srcId="{3B5CACD3-F775-2D47-AD25-E4EF2CF3837A}" destId="{571A0934-5DD5-3447-9698-B82942954310}" srcOrd="0" destOrd="0" presId="urn:microsoft.com/office/officeart/2005/8/layout/pyramid1#1"/>
    <dgm:cxn modelId="{20817E3E-1267-1E4E-A605-1C22CFC2175E}" type="presParOf" srcId="{3B5CACD3-F775-2D47-AD25-E4EF2CF3837A}" destId="{2D10FA0D-3426-DF42-A768-B7895F80050B}" srcOrd="1" destOrd="0" presId="urn:microsoft.com/office/officeart/2005/8/layout/pyramid1#1"/>
    <dgm:cxn modelId="{011E0E11-797B-2C42-A1CA-3774A5B92BB6}" type="presParOf" srcId="{AD6A5530-50B1-E243-8C5F-61B0EA6FD26B}" destId="{D86F80D1-C1E0-BC4A-99D4-470D34AB3BFF}" srcOrd="2" destOrd="0" presId="urn:microsoft.com/office/officeart/2005/8/layout/pyramid1#1"/>
    <dgm:cxn modelId="{4FCC0F2F-00C9-C048-99C0-46BD4CE4DB67}" type="presParOf" srcId="{D86F80D1-C1E0-BC4A-99D4-470D34AB3BFF}" destId="{19F9D054-F4BA-DB43-BE23-B2A98DF3BA00}" srcOrd="0" destOrd="0" presId="urn:microsoft.com/office/officeart/2005/8/layout/pyramid1#1"/>
    <dgm:cxn modelId="{CFCEC80E-EB8F-EE4F-9C7E-C6B1C573C290}" type="presParOf" srcId="{D86F80D1-C1E0-BC4A-99D4-470D34AB3BFF}" destId="{54E9C1D4-4E5D-E143-AC48-1B6A61067801}" srcOrd="1" destOrd="0" presId="urn:microsoft.com/office/officeart/2005/8/layout/pyramid1#1"/>
    <dgm:cxn modelId="{D61F9A89-6729-BE4A-8E57-395989EC744E}" type="presParOf" srcId="{AD6A5530-50B1-E243-8C5F-61B0EA6FD26B}" destId="{475CE6A0-459A-E045-A766-62A246EE5256}" srcOrd="3" destOrd="0" presId="urn:microsoft.com/office/officeart/2005/8/layout/pyramid1#1"/>
    <dgm:cxn modelId="{DC1B2AA4-06F5-5C40-992F-F2B82E718136}" type="presParOf" srcId="{475CE6A0-459A-E045-A766-62A246EE5256}" destId="{668DD2A3-9503-5049-AB47-37703D387A5E}" srcOrd="0" destOrd="0" presId="urn:microsoft.com/office/officeart/2005/8/layout/pyramid1#1"/>
    <dgm:cxn modelId="{05792C69-4053-964E-86F2-6FA84D813C12}" type="presParOf" srcId="{475CE6A0-459A-E045-A766-62A246EE5256}" destId="{A3FDF1AB-13F1-3C4E-95FC-68A9E6F8087E}" srcOrd="1" destOrd="0" presId="urn:microsoft.com/office/officeart/2005/8/layout/pyramid1#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FD6FAC-6260-EA4D-92FB-EFE295AA1853}" type="doc">
      <dgm:prSet loTypeId="urn:microsoft.com/office/officeart/2005/8/layout/pyramid3#1" loCatId="" qsTypeId="urn:microsoft.com/office/officeart/2005/8/quickstyle/3D5#2" qsCatId="3D" csTypeId="urn:microsoft.com/office/officeart/2005/8/colors/colorful4#2" csCatId="colorful" phldr="1"/>
      <dgm:spPr/>
    </dgm:pt>
    <dgm:pt modelId="{B9A3E08F-C2D6-0B4A-ADD9-6F5D8F562F87}">
      <dgm:prSet phldrT="[文本]" custT="1"/>
      <dgm:spPr>
        <a:solidFill>
          <a:srgbClr val="F2644C"/>
        </a:solidFill>
      </dgm:spPr>
      <dgm:t>
        <a:bodyPr/>
        <a:lstStyle/>
        <a:p>
          <a:r>
            <a:rPr lang="en-US" altLang="zh-CN" sz="2800" b="1" dirty="0">
              <a:solidFill>
                <a:srgbClr val="FFFFFF"/>
              </a:solidFill>
              <a:latin typeface="微软雅黑"/>
              <a:ea typeface="微软雅黑"/>
              <a:cs typeface="微软雅黑"/>
            </a:rPr>
            <a:t>40%</a:t>
          </a:r>
          <a:endParaRPr lang="zh-CN" altLang="en-US" sz="2800" b="1" dirty="0">
            <a:solidFill>
              <a:srgbClr val="FFFFFF"/>
            </a:solidFill>
            <a:latin typeface="微软雅黑"/>
            <a:ea typeface="微软雅黑"/>
            <a:cs typeface="微软雅黑"/>
          </a:endParaRPr>
        </a:p>
        <a:p>
          <a:r>
            <a:rPr lang="zh-CN" altLang="en-US" sz="2800" b="1" dirty="0">
              <a:solidFill>
                <a:srgbClr val="FFFFFF"/>
              </a:solidFill>
              <a:latin typeface="微软雅黑"/>
              <a:ea typeface="微软雅黑"/>
              <a:cs typeface="微软雅黑"/>
            </a:rPr>
            <a:t>建立信任</a:t>
          </a:r>
        </a:p>
      </dgm:t>
    </dgm:pt>
    <dgm:pt modelId="{8DF12E35-60D8-7442-BC26-E996377E90A1}" type="parTrans" cxnId="{F6DDED2B-D733-A341-960E-617A8985578A}">
      <dgm:prSet/>
      <dgm:spPr/>
      <dgm:t>
        <a:bodyPr/>
        <a:lstStyle/>
        <a:p>
          <a:endParaRPr lang="zh-CN" altLang="en-US"/>
        </a:p>
      </dgm:t>
    </dgm:pt>
    <dgm:pt modelId="{B3B4F5C3-8E22-7F45-8C86-68D0B4B19C22}" type="sibTrans" cxnId="{F6DDED2B-D733-A341-960E-617A8985578A}">
      <dgm:prSet/>
      <dgm:spPr/>
      <dgm:t>
        <a:bodyPr/>
        <a:lstStyle/>
        <a:p>
          <a:endParaRPr lang="zh-CN" altLang="en-US"/>
        </a:p>
      </dgm:t>
    </dgm:pt>
    <dgm:pt modelId="{92F76427-0537-224F-A821-B2C44DAE48A5}">
      <dgm:prSet phldrT="[文本]" custT="1"/>
      <dgm:spPr>
        <a:solidFill>
          <a:srgbClr val="16A89D"/>
        </a:solidFill>
      </dgm:spPr>
      <dgm:t>
        <a:bodyPr/>
        <a:lstStyle/>
        <a:p>
          <a:r>
            <a:rPr lang="en-US" altLang="zh-CN" sz="2800" b="1" dirty="0">
              <a:solidFill>
                <a:srgbClr val="FFFFFF"/>
              </a:solidFill>
              <a:latin typeface="微软雅黑"/>
              <a:ea typeface="微软雅黑"/>
              <a:cs typeface="微软雅黑"/>
            </a:rPr>
            <a:t>30%</a:t>
          </a:r>
          <a:endParaRPr lang="zh-CN" altLang="en-US" sz="2800" b="1" dirty="0">
            <a:solidFill>
              <a:srgbClr val="FFFFFF"/>
            </a:solidFill>
            <a:latin typeface="微软雅黑"/>
            <a:ea typeface="微软雅黑"/>
            <a:cs typeface="微软雅黑"/>
          </a:endParaRPr>
        </a:p>
        <a:p>
          <a:r>
            <a:rPr lang="zh-CN" altLang="en-US" sz="2800" b="1" dirty="0">
              <a:solidFill>
                <a:srgbClr val="FFFFFF"/>
              </a:solidFill>
              <a:latin typeface="微软雅黑"/>
              <a:ea typeface="微软雅黑"/>
              <a:cs typeface="微软雅黑"/>
            </a:rPr>
            <a:t>发现需求</a:t>
          </a:r>
        </a:p>
      </dgm:t>
    </dgm:pt>
    <dgm:pt modelId="{5742822C-25B6-CE43-9C70-E4635F5C39DA}" type="parTrans" cxnId="{2156C8CA-00C8-5748-AC73-E277D4E78847}">
      <dgm:prSet/>
      <dgm:spPr/>
      <dgm:t>
        <a:bodyPr/>
        <a:lstStyle/>
        <a:p>
          <a:endParaRPr lang="zh-CN" altLang="en-US"/>
        </a:p>
      </dgm:t>
    </dgm:pt>
    <dgm:pt modelId="{CD473D70-1F1D-EB4A-AF25-F1B7007002AE}" type="sibTrans" cxnId="{2156C8CA-00C8-5748-AC73-E277D4E78847}">
      <dgm:prSet/>
      <dgm:spPr/>
      <dgm:t>
        <a:bodyPr/>
        <a:lstStyle/>
        <a:p>
          <a:endParaRPr lang="zh-CN" altLang="en-US"/>
        </a:p>
      </dgm:t>
    </dgm:pt>
    <dgm:pt modelId="{85EBAA00-8AF9-4540-A96E-5A199674627D}">
      <dgm:prSet phldrT="[文本]" custT="1"/>
      <dgm:spPr/>
      <dgm:t>
        <a:bodyPr/>
        <a:lstStyle/>
        <a:p>
          <a:r>
            <a:rPr lang="en-US" altLang="zh-CN" sz="2800" b="1" dirty="0">
              <a:solidFill>
                <a:srgbClr val="FFFFFF"/>
              </a:solidFill>
              <a:latin typeface="微软雅黑"/>
              <a:ea typeface="微软雅黑"/>
              <a:cs typeface="微软雅黑"/>
            </a:rPr>
            <a:t>20%</a:t>
          </a:r>
          <a:endParaRPr lang="zh-CN" altLang="en-US" sz="2800" b="1" dirty="0">
            <a:solidFill>
              <a:srgbClr val="FFFFFF"/>
            </a:solidFill>
            <a:latin typeface="微软雅黑"/>
            <a:ea typeface="微软雅黑"/>
            <a:cs typeface="微软雅黑"/>
          </a:endParaRPr>
        </a:p>
        <a:p>
          <a:r>
            <a:rPr lang="zh-CN" altLang="en-US" sz="2800" b="1" dirty="0">
              <a:solidFill>
                <a:srgbClr val="FFFFFF"/>
              </a:solidFill>
              <a:latin typeface="微软雅黑"/>
              <a:ea typeface="微软雅黑"/>
              <a:cs typeface="微软雅黑"/>
            </a:rPr>
            <a:t>提供方案</a:t>
          </a:r>
        </a:p>
      </dgm:t>
    </dgm:pt>
    <dgm:pt modelId="{63E7F226-948C-3C4C-B97C-3770594ADCE7}" type="parTrans" cxnId="{DAAFB4D2-4765-AF40-9903-4590CEDEDE7B}">
      <dgm:prSet/>
      <dgm:spPr/>
      <dgm:t>
        <a:bodyPr/>
        <a:lstStyle/>
        <a:p>
          <a:endParaRPr lang="zh-CN" altLang="en-US"/>
        </a:p>
      </dgm:t>
    </dgm:pt>
    <dgm:pt modelId="{5247D3AC-5A2F-0246-90A0-E8EB0C46FB53}" type="sibTrans" cxnId="{DAAFB4D2-4765-AF40-9903-4590CEDEDE7B}">
      <dgm:prSet/>
      <dgm:spPr/>
      <dgm:t>
        <a:bodyPr/>
        <a:lstStyle/>
        <a:p>
          <a:endParaRPr lang="zh-CN" altLang="en-US"/>
        </a:p>
      </dgm:t>
    </dgm:pt>
    <dgm:pt modelId="{BBCB21C2-220C-3348-B64A-84F0758C1DB5}">
      <dgm:prSet phldrT="[文本]" custT="1"/>
      <dgm:spPr>
        <a:solidFill>
          <a:srgbClr val="084858"/>
        </a:solidFill>
      </dgm:spPr>
      <dgm:t>
        <a:bodyPr/>
        <a:lstStyle/>
        <a:p>
          <a:r>
            <a:rPr lang="en-US" altLang="zh-CN" sz="2000" b="1" dirty="0">
              <a:solidFill>
                <a:schemeClr val="bg1"/>
              </a:solidFill>
              <a:latin typeface="微软雅黑"/>
              <a:ea typeface="微软雅黑"/>
              <a:cs typeface="微软雅黑"/>
            </a:rPr>
            <a:t>10%</a:t>
          </a:r>
          <a:endParaRPr lang="zh-CN" altLang="en-US" sz="2000" b="1" dirty="0">
            <a:solidFill>
              <a:schemeClr val="bg1"/>
            </a:solidFill>
            <a:latin typeface="微软雅黑"/>
            <a:ea typeface="微软雅黑"/>
            <a:cs typeface="微软雅黑"/>
          </a:endParaRPr>
        </a:p>
        <a:p>
          <a:r>
            <a:rPr lang="zh-CN" altLang="en-US" sz="2000" b="1" dirty="0">
              <a:solidFill>
                <a:schemeClr val="bg1"/>
              </a:solidFill>
              <a:latin typeface="微软雅黑"/>
              <a:ea typeface="微软雅黑"/>
              <a:cs typeface="微软雅黑"/>
            </a:rPr>
            <a:t>成交</a:t>
          </a:r>
        </a:p>
      </dgm:t>
    </dgm:pt>
    <dgm:pt modelId="{0BC270C6-8C7B-C041-ACAB-563E55D66A20}" type="parTrans" cxnId="{3C162898-13F8-924E-9D14-B7AB1F9C563D}">
      <dgm:prSet/>
      <dgm:spPr/>
      <dgm:t>
        <a:bodyPr/>
        <a:lstStyle/>
        <a:p>
          <a:endParaRPr lang="zh-CN" altLang="en-US"/>
        </a:p>
      </dgm:t>
    </dgm:pt>
    <dgm:pt modelId="{B34E0971-B22F-194C-BEDC-91605764B70D}" type="sibTrans" cxnId="{3C162898-13F8-924E-9D14-B7AB1F9C563D}">
      <dgm:prSet/>
      <dgm:spPr/>
      <dgm:t>
        <a:bodyPr/>
        <a:lstStyle/>
        <a:p>
          <a:endParaRPr lang="zh-CN" altLang="en-US"/>
        </a:p>
      </dgm:t>
    </dgm:pt>
    <dgm:pt modelId="{23EDEF97-E548-7D4F-B1EC-6C06AB6D7E04}" type="pres">
      <dgm:prSet presAssocID="{D8FD6FAC-6260-EA4D-92FB-EFE295AA1853}" presName="Name0" presStyleCnt="0">
        <dgm:presLayoutVars>
          <dgm:dir/>
          <dgm:animLvl val="lvl"/>
          <dgm:resizeHandles val="exact"/>
        </dgm:presLayoutVars>
      </dgm:prSet>
      <dgm:spPr/>
    </dgm:pt>
    <dgm:pt modelId="{DDDA12F2-05CD-BF49-9F89-7654CA249810}" type="pres">
      <dgm:prSet presAssocID="{B9A3E08F-C2D6-0B4A-ADD9-6F5D8F562F87}" presName="Name8" presStyleCnt="0"/>
      <dgm:spPr/>
    </dgm:pt>
    <dgm:pt modelId="{6B1B9FA4-6C96-8540-81C4-BD59EFCF1B63}" type="pres">
      <dgm:prSet presAssocID="{B9A3E08F-C2D6-0B4A-ADD9-6F5D8F562F87}" presName="level" presStyleLbl="node1" presStyleIdx="0" presStyleCnt="4" custLinFactNeighborX="-29454" custLinFactNeighborY="2999">
        <dgm:presLayoutVars>
          <dgm:chMax val="1"/>
          <dgm:bulletEnabled val="1"/>
        </dgm:presLayoutVars>
      </dgm:prSet>
      <dgm:spPr/>
    </dgm:pt>
    <dgm:pt modelId="{349387EE-AF65-7948-B54B-389792454FFF}" type="pres">
      <dgm:prSet presAssocID="{B9A3E08F-C2D6-0B4A-ADD9-6F5D8F562F8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ABDFA9C-090A-1444-AC14-6C348057D300}" type="pres">
      <dgm:prSet presAssocID="{92F76427-0537-224F-A821-B2C44DAE48A5}" presName="Name8" presStyleCnt="0"/>
      <dgm:spPr/>
    </dgm:pt>
    <dgm:pt modelId="{C104FEE7-3D06-2A42-A224-68466AC4FA9B}" type="pres">
      <dgm:prSet presAssocID="{92F76427-0537-224F-A821-B2C44DAE48A5}" presName="level" presStyleLbl="node1" presStyleIdx="1" presStyleCnt="4">
        <dgm:presLayoutVars>
          <dgm:chMax val="1"/>
          <dgm:bulletEnabled val="1"/>
        </dgm:presLayoutVars>
      </dgm:prSet>
      <dgm:spPr/>
    </dgm:pt>
    <dgm:pt modelId="{8C5AD22E-02FE-6B43-B729-81CF3980D5BA}" type="pres">
      <dgm:prSet presAssocID="{92F76427-0537-224F-A821-B2C44DAE48A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5307C28-117C-4343-97B3-7A223E9C562E}" type="pres">
      <dgm:prSet presAssocID="{85EBAA00-8AF9-4540-A96E-5A199674627D}" presName="Name8" presStyleCnt="0"/>
      <dgm:spPr/>
    </dgm:pt>
    <dgm:pt modelId="{59CCE85F-53A5-C443-A9BF-74B6A853F0D5}" type="pres">
      <dgm:prSet presAssocID="{85EBAA00-8AF9-4540-A96E-5A199674627D}" presName="level" presStyleLbl="node1" presStyleIdx="2" presStyleCnt="4">
        <dgm:presLayoutVars>
          <dgm:chMax val="1"/>
          <dgm:bulletEnabled val="1"/>
        </dgm:presLayoutVars>
      </dgm:prSet>
      <dgm:spPr/>
    </dgm:pt>
    <dgm:pt modelId="{D47EC5B3-CC79-1A4F-A474-3630129507A9}" type="pres">
      <dgm:prSet presAssocID="{85EBAA00-8AF9-4540-A96E-5A199674627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8B815A5-6BED-9445-9860-B741009AC778}" type="pres">
      <dgm:prSet presAssocID="{BBCB21C2-220C-3348-B64A-84F0758C1DB5}" presName="Name8" presStyleCnt="0"/>
      <dgm:spPr/>
    </dgm:pt>
    <dgm:pt modelId="{5DCA2199-4B5C-D944-9DC3-FD0D9D8E1E71}" type="pres">
      <dgm:prSet presAssocID="{BBCB21C2-220C-3348-B64A-84F0758C1DB5}" presName="level" presStyleLbl="node1" presStyleIdx="3" presStyleCnt="4">
        <dgm:presLayoutVars>
          <dgm:chMax val="1"/>
          <dgm:bulletEnabled val="1"/>
        </dgm:presLayoutVars>
      </dgm:prSet>
      <dgm:spPr/>
    </dgm:pt>
    <dgm:pt modelId="{EB854AB3-0062-0741-A31E-01F1BCBB8CFC}" type="pres">
      <dgm:prSet presAssocID="{BBCB21C2-220C-3348-B64A-84F0758C1DB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6DDED2B-D733-A341-960E-617A8985578A}" srcId="{D8FD6FAC-6260-EA4D-92FB-EFE295AA1853}" destId="{B9A3E08F-C2D6-0B4A-ADD9-6F5D8F562F87}" srcOrd="0" destOrd="0" parTransId="{8DF12E35-60D8-7442-BC26-E996377E90A1}" sibTransId="{B3B4F5C3-8E22-7F45-8C86-68D0B4B19C22}"/>
    <dgm:cxn modelId="{886CFA2E-7C22-8346-BC9D-C3E25B8D0C09}" type="presOf" srcId="{B9A3E08F-C2D6-0B4A-ADD9-6F5D8F562F87}" destId="{349387EE-AF65-7948-B54B-389792454FFF}" srcOrd="1" destOrd="0" presId="urn:microsoft.com/office/officeart/2005/8/layout/pyramid3#1"/>
    <dgm:cxn modelId="{65E8FB30-B4E6-D342-8202-444890ACE05B}" type="presOf" srcId="{B9A3E08F-C2D6-0B4A-ADD9-6F5D8F562F87}" destId="{6B1B9FA4-6C96-8540-81C4-BD59EFCF1B63}" srcOrd="0" destOrd="0" presId="urn:microsoft.com/office/officeart/2005/8/layout/pyramid3#1"/>
    <dgm:cxn modelId="{26A37735-C1B1-7946-9094-1880032ACE1F}" type="presOf" srcId="{92F76427-0537-224F-A821-B2C44DAE48A5}" destId="{C104FEE7-3D06-2A42-A224-68466AC4FA9B}" srcOrd="0" destOrd="0" presId="urn:microsoft.com/office/officeart/2005/8/layout/pyramid3#1"/>
    <dgm:cxn modelId="{E434C76E-506C-E340-AC45-135357D9CAD2}" type="presOf" srcId="{92F76427-0537-224F-A821-B2C44DAE48A5}" destId="{8C5AD22E-02FE-6B43-B729-81CF3980D5BA}" srcOrd="1" destOrd="0" presId="urn:microsoft.com/office/officeart/2005/8/layout/pyramid3#1"/>
    <dgm:cxn modelId="{A3534050-44D4-7948-9BD7-F1892D5BEB74}" type="presOf" srcId="{BBCB21C2-220C-3348-B64A-84F0758C1DB5}" destId="{EB854AB3-0062-0741-A31E-01F1BCBB8CFC}" srcOrd="1" destOrd="0" presId="urn:microsoft.com/office/officeart/2005/8/layout/pyramid3#1"/>
    <dgm:cxn modelId="{B79E1459-D7EC-7642-8C49-FBB7790A6937}" type="presOf" srcId="{85EBAA00-8AF9-4540-A96E-5A199674627D}" destId="{59CCE85F-53A5-C443-A9BF-74B6A853F0D5}" srcOrd="0" destOrd="0" presId="urn:microsoft.com/office/officeart/2005/8/layout/pyramid3#1"/>
    <dgm:cxn modelId="{098BAE84-C88B-424E-A615-A52F9091AE47}" type="presOf" srcId="{85EBAA00-8AF9-4540-A96E-5A199674627D}" destId="{D47EC5B3-CC79-1A4F-A474-3630129507A9}" srcOrd="1" destOrd="0" presId="urn:microsoft.com/office/officeart/2005/8/layout/pyramid3#1"/>
    <dgm:cxn modelId="{620EDD86-3D08-9A42-81A1-774A4E184FE4}" type="presOf" srcId="{D8FD6FAC-6260-EA4D-92FB-EFE295AA1853}" destId="{23EDEF97-E548-7D4F-B1EC-6C06AB6D7E04}" srcOrd="0" destOrd="0" presId="urn:microsoft.com/office/officeart/2005/8/layout/pyramid3#1"/>
    <dgm:cxn modelId="{3C162898-13F8-924E-9D14-B7AB1F9C563D}" srcId="{D8FD6FAC-6260-EA4D-92FB-EFE295AA1853}" destId="{BBCB21C2-220C-3348-B64A-84F0758C1DB5}" srcOrd="3" destOrd="0" parTransId="{0BC270C6-8C7B-C041-ACAB-563E55D66A20}" sibTransId="{B34E0971-B22F-194C-BEDC-91605764B70D}"/>
    <dgm:cxn modelId="{60973CC6-53A6-B043-AAD5-B983DB660620}" type="presOf" srcId="{BBCB21C2-220C-3348-B64A-84F0758C1DB5}" destId="{5DCA2199-4B5C-D944-9DC3-FD0D9D8E1E71}" srcOrd="0" destOrd="0" presId="urn:microsoft.com/office/officeart/2005/8/layout/pyramid3#1"/>
    <dgm:cxn modelId="{2156C8CA-00C8-5748-AC73-E277D4E78847}" srcId="{D8FD6FAC-6260-EA4D-92FB-EFE295AA1853}" destId="{92F76427-0537-224F-A821-B2C44DAE48A5}" srcOrd="1" destOrd="0" parTransId="{5742822C-25B6-CE43-9C70-E4635F5C39DA}" sibTransId="{CD473D70-1F1D-EB4A-AF25-F1B7007002AE}"/>
    <dgm:cxn modelId="{DAAFB4D2-4765-AF40-9903-4590CEDEDE7B}" srcId="{D8FD6FAC-6260-EA4D-92FB-EFE295AA1853}" destId="{85EBAA00-8AF9-4540-A96E-5A199674627D}" srcOrd="2" destOrd="0" parTransId="{63E7F226-948C-3C4C-B97C-3770594ADCE7}" sibTransId="{5247D3AC-5A2F-0246-90A0-E8EB0C46FB53}"/>
    <dgm:cxn modelId="{BFB6B90B-581F-304C-B044-B7CE4786C60F}" type="presParOf" srcId="{23EDEF97-E548-7D4F-B1EC-6C06AB6D7E04}" destId="{DDDA12F2-05CD-BF49-9F89-7654CA249810}" srcOrd="0" destOrd="0" presId="urn:microsoft.com/office/officeart/2005/8/layout/pyramid3#1"/>
    <dgm:cxn modelId="{3B6B24D2-3DE9-7B4A-91FF-3433D8A7920F}" type="presParOf" srcId="{DDDA12F2-05CD-BF49-9F89-7654CA249810}" destId="{6B1B9FA4-6C96-8540-81C4-BD59EFCF1B63}" srcOrd="0" destOrd="0" presId="urn:microsoft.com/office/officeart/2005/8/layout/pyramid3#1"/>
    <dgm:cxn modelId="{51E973B2-E4EE-A74F-8FD0-1A593B3FB6BF}" type="presParOf" srcId="{DDDA12F2-05CD-BF49-9F89-7654CA249810}" destId="{349387EE-AF65-7948-B54B-389792454FFF}" srcOrd="1" destOrd="0" presId="urn:microsoft.com/office/officeart/2005/8/layout/pyramid3#1"/>
    <dgm:cxn modelId="{DFFEFCD9-BF72-C346-9711-1948B50FEFC5}" type="presParOf" srcId="{23EDEF97-E548-7D4F-B1EC-6C06AB6D7E04}" destId="{7ABDFA9C-090A-1444-AC14-6C348057D300}" srcOrd="1" destOrd="0" presId="urn:microsoft.com/office/officeart/2005/8/layout/pyramid3#1"/>
    <dgm:cxn modelId="{EB123771-705A-9F42-9297-4AFFBA3CE522}" type="presParOf" srcId="{7ABDFA9C-090A-1444-AC14-6C348057D300}" destId="{C104FEE7-3D06-2A42-A224-68466AC4FA9B}" srcOrd="0" destOrd="0" presId="urn:microsoft.com/office/officeart/2005/8/layout/pyramid3#1"/>
    <dgm:cxn modelId="{DCF622E9-6986-504C-83F2-314A1A4E9D55}" type="presParOf" srcId="{7ABDFA9C-090A-1444-AC14-6C348057D300}" destId="{8C5AD22E-02FE-6B43-B729-81CF3980D5BA}" srcOrd="1" destOrd="0" presId="urn:microsoft.com/office/officeart/2005/8/layout/pyramid3#1"/>
    <dgm:cxn modelId="{475103C0-8341-CD44-A82F-64002561A551}" type="presParOf" srcId="{23EDEF97-E548-7D4F-B1EC-6C06AB6D7E04}" destId="{25307C28-117C-4343-97B3-7A223E9C562E}" srcOrd="2" destOrd="0" presId="urn:microsoft.com/office/officeart/2005/8/layout/pyramid3#1"/>
    <dgm:cxn modelId="{A6895638-87F4-0947-86E8-C4C800259931}" type="presParOf" srcId="{25307C28-117C-4343-97B3-7A223E9C562E}" destId="{59CCE85F-53A5-C443-A9BF-74B6A853F0D5}" srcOrd="0" destOrd="0" presId="urn:microsoft.com/office/officeart/2005/8/layout/pyramid3#1"/>
    <dgm:cxn modelId="{C4DF4BA1-9553-3640-AFD3-718710233625}" type="presParOf" srcId="{25307C28-117C-4343-97B3-7A223E9C562E}" destId="{D47EC5B3-CC79-1A4F-A474-3630129507A9}" srcOrd="1" destOrd="0" presId="urn:microsoft.com/office/officeart/2005/8/layout/pyramid3#1"/>
    <dgm:cxn modelId="{5D54C498-F4C4-5F48-8652-D4BC5513DFFC}" type="presParOf" srcId="{23EDEF97-E548-7D4F-B1EC-6C06AB6D7E04}" destId="{D8B815A5-6BED-9445-9860-B741009AC778}" srcOrd="3" destOrd="0" presId="urn:microsoft.com/office/officeart/2005/8/layout/pyramid3#1"/>
    <dgm:cxn modelId="{F8DA6A5C-0619-E243-AD1F-44DA7AACC266}" type="presParOf" srcId="{D8B815A5-6BED-9445-9860-B741009AC778}" destId="{5DCA2199-4B5C-D944-9DC3-FD0D9D8E1E71}" srcOrd="0" destOrd="0" presId="urn:microsoft.com/office/officeart/2005/8/layout/pyramid3#1"/>
    <dgm:cxn modelId="{4D5372B8-48DA-6642-97FF-C85F4E4F0414}" type="presParOf" srcId="{D8B815A5-6BED-9445-9860-B741009AC778}" destId="{EB854AB3-0062-0741-A31E-01F1BCBB8CFC}" srcOrd="1" destOrd="0" presId="urn:microsoft.com/office/officeart/2005/8/layout/pyramid3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6A294-E772-0E4B-AC54-93453CE948C9}">
      <dsp:nvSpPr>
        <dsp:cNvPr id="0" name=""/>
        <dsp:cNvSpPr/>
      </dsp:nvSpPr>
      <dsp:spPr>
        <a:xfrm>
          <a:off x="2388169" y="0"/>
          <a:ext cx="1592113" cy="1356215"/>
        </a:xfrm>
        <a:prstGeom prst="trapezoid">
          <a:avLst>
            <a:gd name="adj" fmla="val 58697"/>
          </a:avLst>
        </a:prstGeom>
        <a:solidFill>
          <a:srgbClr val="F2644C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rgbClr val="FFFFFF"/>
              </a:solidFill>
              <a:latin typeface="微软雅黑"/>
              <a:ea typeface="微软雅黑"/>
              <a:cs typeface="微软雅黑"/>
            </a:rPr>
            <a:t>10%</a:t>
          </a:r>
          <a:endParaRPr lang="zh-CN" altLang="en-US" sz="1800" b="1" kern="1200" dirty="0">
            <a:solidFill>
              <a:srgbClr val="FFFFFF"/>
            </a:solidFill>
            <a:latin typeface="微软雅黑"/>
            <a:ea typeface="微软雅黑"/>
            <a:cs typeface="微软雅黑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rgbClr val="FFFFFF"/>
              </a:solidFill>
              <a:latin typeface="微软雅黑"/>
              <a:ea typeface="微软雅黑"/>
              <a:cs typeface="微软雅黑"/>
            </a:rPr>
            <a:t>了解客户</a:t>
          </a:r>
        </a:p>
      </dsp:txBody>
      <dsp:txXfrm>
        <a:off x="2388169" y="0"/>
        <a:ext cx="1592113" cy="1356215"/>
      </dsp:txXfrm>
    </dsp:sp>
    <dsp:sp modelId="{571A0934-5DD5-3447-9698-B82942954310}">
      <dsp:nvSpPr>
        <dsp:cNvPr id="0" name=""/>
        <dsp:cNvSpPr/>
      </dsp:nvSpPr>
      <dsp:spPr>
        <a:xfrm>
          <a:off x="1592113" y="1356215"/>
          <a:ext cx="3184226" cy="1356215"/>
        </a:xfrm>
        <a:prstGeom prst="trapezoid">
          <a:avLst>
            <a:gd name="adj" fmla="val 58697"/>
          </a:avLst>
        </a:prstGeom>
        <a:solidFill>
          <a:srgbClr val="16A89D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b="1" kern="1200" dirty="0">
              <a:solidFill>
                <a:srgbClr val="FFFFFF"/>
              </a:solidFill>
              <a:latin typeface="微软雅黑"/>
              <a:ea typeface="微软雅黑"/>
              <a:cs typeface="微软雅黑"/>
            </a:rPr>
            <a:t>20%</a:t>
          </a:r>
          <a:endParaRPr lang="zh-CN" altLang="en-US" sz="2800" b="1" kern="1200" dirty="0">
            <a:solidFill>
              <a:srgbClr val="FFFFFF"/>
            </a:solidFill>
            <a:latin typeface="微软雅黑"/>
            <a:ea typeface="微软雅黑"/>
            <a:cs typeface="微软雅黑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solidFill>
                <a:srgbClr val="FFFFFF"/>
              </a:solidFill>
              <a:latin typeface="微软雅黑"/>
              <a:ea typeface="微软雅黑"/>
              <a:cs typeface="微软雅黑"/>
            </a:rPr>
            <a:t>说明产品</a:t>
          </a:r>
        </a:p>
      </dsp:txBody>
      <dsp:txXfrm>
        <a:off x="2149352" y="1356215"/>
        <a:ext cx="2069747" cy="1356215"/>
      </dsp:txXfrm>
    </dsp:sp>
    <dsp:sp modelId="{19F9D054-F4BA-DB43-BE23-B2A98DF3BA00}">
      <dsp:nvSpPr>
        <dsp:cNvPr id="0" name=""/>
        <dsp:cNvSpPr/>
      </dsp:nvSpPr>
      <dsp:spPr>
        <a:xfrm>
          <a:off x="796056" y="2712430"/>
          <a:ext cx="4776339" cy="1356215"/>
        </a:xfrm>
        <a:prstGeom prst="trapezoid">
          <a:avLst>
            <a:gd name="adj" fmla="val 58697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b="1" kern="1200" dirty="0">
              <a:solidFill>
                <a:srgbClr val="FFFFFF"/>
              </a:solidFill>
              <a:latin typeface="微软雅黑"/>
              <a:ea typeface="微软雅黑"/>
              <a:cs typeface="微软雅黑"/>
            </a:rPr>
            <a:t>30%</a:t>
          </a:r>
          <a:endParaRPr lang="zh-CN" altLang="en-US" sz="2800" b="1" kern="1200" dirty="0">
            <a:solidFill>
              <a:srgbClr val="FFFFFF"/>
            </a:solidFill>
            <a:latin typeface="微软雅黑"/>
            <a:ea typeface="微软雅黑"/>
            <a:cs typeface="微软雅黑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solidFill>
                <a:srgbClr val="FFFFFF"/>
              </a:solidFill>
              <a:latin typeface="微软雅黑"/>
              <a:ea typeface="微软雅黑"/>
              <a:cs typeface="微软雅黑"/>
            </a:rPr>
            <a:t>提供报价</a:t>
          </a:r>
        </a:p>
      </dsp:txBody>
      <dsp:txXfrm>
        <a:off x="1631916" y="2712430"/>
        <a:ext cx="3104620" cy="1356215"/>
      </dsp:txXfrm>
    </dsp:sp>
    <dsp:sp modelId="{668DD2A3-9503-5049-AB47-37703D387A5E}">
      <dsp:nvSpPr>
        <dsp:cNvPr id="0" name=""/>
        <dsp:cNvSpPr/>
      </dsp:nvSpPr>
      <dsp:spPr>
        <a:xfrm>
          <a:off x="0" y="4068645"/>
          <a:ext cx="6368453" cy="1356215"/>
        </a:xfrm>
        <a:prstGeom prst="trapezoid">
          <a:avLst>
            <a:gd name="adj" fmla="val 58697"/>
          </a:avLst>
        </a:prstGeom>
        <a:solidFill>
          <a:srgbClr val="094959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b="1" kern="1200" dirty="0">
              <a:solidFill>
                <a:srgbClr val="FFFFFF"/>
              </a:solidFill>
              <a:latin typeface="微软雅黑"/>
              <a:ea typeface="微软雅黑"/>
              <a:cs typeface="微软雅黑"/>
            </a:rPr>
            <a:t>40%</a:t>
          </a:r>
          <a:endParaRPr lang="zh-CN" altLang="en-US" sz="2800" b="1" kern="1200" dirty="0">
            <a:solidFill>
              <a:srgbClr val="FFFFFF"/>
            </a:solidFill>
            <a:latin typeface="微软雅黑"/>
            <a:ea typeface="微软雅黑"/>
            <a:cs typeface="微软雅黑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solidFill>
                <a:srgbClr val="FFFFFF"/>
              </a:solidFill>
              <a:latin typeface="微软雅黑"/>
              <a:ea typeface="微软雅黑"/>
              <a:cs typeface="微软雅黑"/>
            </a:rPr>
            <a:t>结束销售</a:t>
          </a:r>
        </a:p>
      </dsp:txBody>
      <dsp:txXfrm>
        <a:off x="1114479" y="4068645"/>
        <a:ext cx="4139494" cy="13562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B9FA4-6C96-8540-81C4-BD59EFCF1B63}">
      <dsp:nvSpPr>
        <dsp:cNvPr id="0" name=""/>
        <dsp:cNvSpPr/>
      </dsp:nvSpPr>
      <dsp:spPr>
        <a:xfrm rot="10800000">
          <a:off x="0" y="40108"/>
          <a:ext cx="5628106" cy="1337399"/>
        </a:xfrm>
        <a:prstGeom prst="trapezoid">
          <a:avLst>
            <a:gd name="adj" fmla="val 52603"/>
          </a:avLst>
        </a:prstGeom>
        <a:solidFill>
          <a:srgbClr val="F2644C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b="1" kern="1200" dirty="0">
              <a:solidFill>
                <a:srgbClr val="FFFFFF"/>
              </a:solidFill>
              <a:latin typeface="微软雅黑"/>
              <a:ea typeface="微软雅黑"/>
              <a:cs typeface="微软雅黑"/>
            </a:rPr>
            <a:t>40%</a:t>
          </a:r>
          <a:endParaRPr lang="zh-CN" altLang="en-US" sz="2800" b="1" kern="1200" dirty="0">
            <a:solidFill>
              <a:srgbClr val="FFFFFF"/>
            </a:solidFill>
            <a:latin typeface="微软雅黑"/>
            <a:ea typeface="微软雅黑"/>
            <a:cs typeface="微软雅黑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solidFill>
                <a:srgbClr val="FFFFFF"/>
              </a:solidFill>
              <a:latin typeface="微软雅黑"/>
              <a:ea typeface="微软雅黑"/>
              <a:cs typeface="微软雅黑"/>
            </a:rPr>
            <a:t>建立信任</a:t>
          </a:r>
        </a:p>
      </dsp:txBody>
      <dsp:txXfrm rot="-10800000">
        <a:off x="984918" y="40108"/>
        <a:ext cx="3658268" cy="1337399"/>
      </dsp:txXfrm>
    </dsp:sp>
    <dsp:sp modelId="{C104FEE7-3D06-2A42-A224-68466AC4FA9B}">
      <dsp:nvSpPr>
        <dsp:cNvPr id="0" name=""/>
        <dsp:cNvSpPr/>
      </dsp:nvSpPr>
      <dsp:spPr>
        <a:xfrm rot="10800000">
          <a:off x="703513" y="1337399"/>
          <a:ext cx="4221079" cy="1337399"/>
        </a:xfrm>
        <a:prstGeom prst="trapezoid">
          <a:avLst>
            <a:gd name="adj" fmla="val 52603"/>
          </a:avLst>
        </a:prstGeom>
        <a:solidFill>
          <a:srgbClr val="16A89D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b="1" kern="1200" dirty="0">
              <a:solidFill>
                <a:srgbClr val="FFFFFF"/>
              </a:solidFill>
              <a:latin typeface="微软雅黑"/>
              <a:ea typeface="微软雅黑"/>
              <a:cs typeface="微软雅黑"/>
            </a:rPr>
            <a:t>30%</a:t>
          </a:r>
          <a:endParaRPr lang="zh-CN" altLang="en-US" sz="2800" b="1" kern="1200" dirty="0">
            <a:solidFill>
              <a:srgbClr val="FFFFFF"/>
            </a:solidFill>
            <a:latin typeface="微软雅黑"/>
            <a:ea typeface="微软雅黑"/>
            <a:cs typeface="微软雅黑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solidFill>
                <a:srgbClr val="FFFFFF"/>
              </a:solidFill>
              <a:latin typeface="微软雅黑"/>
              <a:ea typeface="微软雅黑"/>
              <a:cs typeface="微软雅黑"/>
            </a:rPr>
            <a:t>发现需求</a:t>
          </a:r>
        </a:p>
      </dsp:txBody>
      <dsp:txXfrm rot="-10800000">
        <a:off x="1442202" y="1337399"/>
        <a:ext cx="2743701" cy="1337399"/>
      </dsp:txXfrm>
    </dsp:sp>
    <dsp:sp modelId="{59CCE85F-53A5-C443-A9BF-74B6A853F0D5}">
      <dsp:nvSpPr>
        <dsp:cNvPr id="0" name=""/>
        <dsp:cNvSpPr/>
      </dsp:nvSpPr>
      <dsp:spPr>
        <a:xfrm rot="10800000">
          <a:off x="1407026" y="2674798"/>
          <a:ext cx="2814053" cy="1337399"/>
        </a:xfrm>
        <a:prstGeom prst="trapezoid">
          <a:avLst>
            <a:gd name="adj" fmla="val 52603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b="1" kern="1200" dirty="0">
              <a:solidFill>
                <a:srgbClr val="FFFFFF"/>
              </a:solidFill>
              <a:latin typeface="微软雅黑"/>
              <a:ea typeface="微软雅黑"/>
              <a:cs typeface="微软雅黑"/>
            </a:rPr>
            <a:t>20%</a:t>
          </a:r>
          <a:endParaRPr lang="zh-CN" altLang="en-US" sz="2800" b="1" kern="1200" dirty="0">
            <a:solidFill>
              <a:srgbClr val="FFFFFF"/>
            </a:solidFill>
            <a:latin typeface="微软雅黑"/>
            <a:ea typeface="微软雅黑"/>
            <a:cs typeface="微软雅黑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solidFill>
                <a:srgbClr val="FFFFFF"/>
              </a:solidFill>
              <a:latin typeface="微软雅黑"/>
              <a:ea typeface="微软雅黑"/>
              <a:cs typeface="微软雅黑"/>
            </a:rPr>
            <a:t>提供方案</a:t>
          </a:r>
        </a:p>
      </dsp:txBody>
      <dsp:txXfrm rot="-10800000">
        <a:off x="1899485" y="2674798"/>
        <a:ext cx="1829134" cy="1337399"/>
      </dsp:txXfrm>
    </dsp:sp>
    <dsp:sp modelId="{5DCA2199-4B5C-D944-9DC3-FD0D9D8E1E71}">
      <dsp:nvSpPr>
        <dsp:cNvPr id="0" name=""/>
        <dsp:cNvSpPr/>
      </dsp:nvSpPr>
      <dsp:spPr>
        <a:xfrm rot="10800000">
          <a:off x="2110539" y="4012197"/>
          <a:ext cx="1407026" cy="1337399"/>
        </a:xfrm>
        <a:prstGeom prst="trapezoid">
          <a:avLst>
            <a:gd name="adj" fmla="val 52603"/>
          </a:avLst>
        </a:prstGeom>
        <a:solidFill>
          <a:srgbClr val="084858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schemeClr val="bg1"/>
              </a:solidFill>
              <a:latin typeface="微软雅黑"/>
              <a:ea typeface="微软雅黑"/>
              <a:cs typeface="微软雅黑"/>
            </a:rPr>
            <a:t>10%</a:t>
          </a:r>
          <a:endParaRPr lang="zh-CN" altLang="en-US" sz="2000" b="1" kern="1200" dirty="0">
            <a:solidFill>
              <a:schemeClr val="bg1"/>
            </a:solidFill>
            <a:latin typeface="微软雅黑"/>
            <a:ea typeface="微软雅黑"/>
            <a:cs typeface="微软雅黑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bg1"/>
              </a:solidFill>
              <a:latin typeface="微软雅黑"/>
              <a:ea typeface="微软雅黑"/>
              <a:cs typeface="微软雅黑"/>
            </a:rPr>
            <a:t>成交</a:t>
          </a:r>
        </a:p>
      </dsp:txBody>
      <dsp:txXfrm rot="-10800000">
        <a:off x="2110539" y="4012197"/>
        <a:ext cx="1407026" cy="1337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#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pyraLvlNode" val="level"/>
          <dgm:param type="pyraAcctTxNode" val="acctTx"/>
          <dgm:param type="pyraAcctBkgdNode" val="acctBkgd"/>
          <dgm:param type="linDir" val="fromB"/>
          <dgm:param type="txDir" val="fromT"/>
          <dgm:param type="pyraAcctPos" val="aft"/>
          <dgm:param type="pyraAcctTxMar" val="step"/>
        </dgm:alg>
      </dgm:if>
      <dgm:else name="Name3">
        <dgm:alg type="pyra">
          <dgm:param type="pyraLvlNode" val="level"/>
          <dgm:param type="pyraAcctTxNode" val="acctTx"/>
          <dgm:param type="pyraAcctBkgdNode" val="acctBkgd"/>
          <dgm:param type="linDir" val="fromB"/>
          <dgm:param type="txDir" val="fromT"/>
          <dgm:param type="pyraAcctPos" val="bef"/>
          <dgm:param type="pyraAcctTxMar" val="step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#1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pyraLvlNode" val="level"/>
          <dgm:param type="pyraAcctTxNode" val="acctTx"/>
          <dgm:param type="pyraAcctBkgdNode" val="acctBkgd"/>
          <dgm:param type="linDir" val="fromT"/>
          <dgm:param type="txDir" val="fromT"/>
          <dgm:param type="pyraAcctPos" val="aft"/>
          <dgm:param type="pyraAcctTxMar" val="step"/>
        </dgm:alg>
      </dgm:if>
      <dgm:else name="Name3">
        <dgm:alg type="pyra">
          <dgm:param type="pyraLvlNode" val="level"/>
          <dgm:param type="pyraAcctTxNode" val="acctTx"/>
          <dgm:param type="pyraAcctBkgdNode" val="acctBkgd"/>
          <dgm:param type="linDir" val="fromT"/>
          <dgm:param type="txDir" val="fromT"/>
          <dgm:param type="pyraAcctPos" val="bef"/>
          <dgm:param type="pyraAcctTxMar" val="step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#1">
  <dgm:title val=""/>
  <dgm:desc val=""/>
  <dgm:catLst>
    <dgm:cat type="3D" pri="11500"/>
  </dgm:catLst>
  <dgm:scene3d>
    <a:camera prst="isometricOffAxis2Left" zoom="95000"/>
    <a:lightRig rig="flat" dir="t"/>
  </dgm:scene3d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#2">
  <dgm:title val=""/>
  <dgm:desc val=""/>
  <dgm:catLst>
    <dgm:cat type="3D" pri="11500"/>
  </dgm:catLst>
  <dgm:scene3d>
    <a:camera prst="isometricOffAxis2Left" zoom="95000"/>
    <a:lightRig rig="flat" dir="t"/>
  </dgm:scene3d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4B761-60E0-B348-9ABF-AE1A5128B69B}" type="datetimeFigureOut">
              <a:rPr kumimoji="1" lang="zh-CN" altLang="en-US" smtClean="0"/>
              <a:t>2019-01-11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9402E-CA61-8144-9203-4CBF082B32C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9402E-CA61-8144-9203-4CBF082B32C1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9402E-CA61-8144-9203-4CBF082B32C1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6E28FE-DC81-4458-891A-A1B5CFDB8DA9}" type="datetimeFigureOut">
              <a:rPr lang="zh-CN" altLang="en-US" smtClean="0"/>
              <a:t>2019-01-11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CCA5-93FF-49E4-A1A9-B97A8D26C7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DD9045-C049-458C-8471-6327D494BF6A}" type="datetimeFigureOut">
              <a:rPr lang="zh-CN" altLang="en-US" smtClean="0"/>
              <a:t>2019-01-11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39043-602A-410A-8FA6-9DA083A223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7E6297-2A34-4E9F-9B61-B26164879F2F}" type="datetimeFigureOut">
              <a:rPr lang="zh-CN" altLang="en-US" smtClean="0"/>
              <a:t>2019-01-11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58FC-0219-4742-BC21-76DEBCBE464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9DEF0E-28B6-4B12-8B40-14FE686B8C56}" type="datetimeFigureOut">
              <a:rPr lang="zh-CN" altLang="en-US" smtClean="0"/>
              <a:t>2019-01-11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BA96-3DD2-402E-9FBD-017536386B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A8B14F-C69D-445A-95D6-B4594B323E33}" type="datetimeFigureOut">
              <a:rPr lang="zh-CN" altLang="en-US" smtClean="0"/>
              <a:t>2019-01-11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FA3-6C3B-4FBF-8899-71753E7A35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078B0F-D6A0-46A2-B43C-BCCEC8A688A5}" type="datetimeFigureOut">
              <a:rPr lang="zh-CN" altLang="en-US" smtClean="0"/>
              <a:t>2019-01-11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DD6-9676-450B-8DB3-0553092DAE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0C6D8-5D93-46F7-B475-FAD8A9AE21AE}" type="datetimeFigureOut">
              <a:rPr lang="zh-CN" altLang="en-US" smtClean="0"/>
              <a:t>2019-01-11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8B65-5553-46AE-AD82-859C40D67A1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EE03FD-63DE-49A6-AA23-213ECFA29D68}" type="datetimeFigureOut">
              <a:rPr lang="zh-CN" altLang="en-US" smtClean="0"/>
              <a:t>2019-01-11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7052-A0FC-408B-AB17-26E18B2D5B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020F2A-E1CC-472F-B473-941F2FA10ED8}" type="datetimeFigureOut">
              <a:rPr lang="zh-CN" altLang="en-US" smtClean="0"/>
              <a:t>2019-01-11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39793-B0AD-49DF-A9CA-4A8E4D39DB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3A1B72-37FA-4D0E-AD0E-FA5183CC33C6}" type="datetimeFigureOut">
              <a:rPr lang="zh-CN" altLang="en-US" smtClean="0"/>
              <a:t>2019-01-11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E571-49F7-4B80-BF22-2E535D944F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2FC5EA-8835-4EBE-9C9A-0360E2FE0662}" type="datetimeFigureOut">
              <a:rPr lang="zh-CN" altLang="en-US" smtClean="0"/>
              <a:t>2019-01-11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14DA-2781-46E9-9FE3-BA5631C1B8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CC05121-E347-4F1F-A9DA-39AA6D45B305}" type="datetimeFigureOut">
              <a:rPr lang="zh-CN" altLang="en-US" smtClean="0"/>
              <a:t>2019-01-11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512E3-204F-4898-AC6E-E6F6091CCA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A8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99"/>
          <p:cNvGrpSpPr/>
          <p:nvPr/>
        </p:nvGrpSpPr>
        <p:grpSpPr bwMode="auto">
          <a:xfrm>
            <a:off x="1121265" y="1944688"/>
            <a:ext cx="3897313" cy="4913312"/>
            <a:chOff x="479426" y="1985962"/>
            <a:chExt cx="3897311" cy="4913314"/>
          </a:xfrm>
        </p:grpSpPr>
        <p:sp>
          <p:nvSpPr>
            <p:cNvPr id="2057" name="Freeform 5"/>
            <p:cNvSpPr>
              <a:spLocks noEditPoints="1"/>
            </p:cNvSpPr>
            <p:nvPr/>
          </p:nvSpPr>
          <p:spPr bwMode="auto">
            <a:xfrm>
              <a:off x="930275" y="2316163"/>
              <a:ext cx="3265487" cy="3263900"/>
            </a:xfrm>
            <a:custGeom>
              <a:avLst/>
              <a:gdLst>
                <a:gd name="T0" fmla="*/ 2147483647 w 1971"/>
                <a:gd name="T1" fmla="*/ 2147483647 h 1971"/>
                <a:gd name="T2" fmla="*/ 2147483647 w 1971"/>
                <a:gd name="T3" fmla="*/ 2147483647 h 1971"/>
                <a:gd name="T4" fmla="*/ 2147483647 w 1971"/>
                <a:gd name="T5" fmla="*/ 2147483647 h 1971"/>
                <a:gd name="T6" fmla="*/ 2147483647 w 1971"/>
                <a:gd name="T7" fmla="*/ 2147483647 h 1971"/>
                <a:gd name="T8" fmla="*/ 1981799374 w 1971"/>
                <a:gd name="T9" fmla="*/ 2147483647 h 1971"/>
                <a:gd name="T10" fmla="*/ 1932392937 w 1971"/>
                <a:gd name="T11" fmla="*/ 2147483647 h 1971"/>
                <a:gd name="T12" fmla="*/ 2147483647 w 1971"/>
                <a:gd name="T13" fmla="*/ 2147483647 h 1971"/>
                <a:gd name="T14" fmla="*/ 2147483647 w 1971"/>
                <a:gd name="T15" fmla="*/ 2147483647 h 1971"/>
                <a:gd name="T16" fmla="*/ 1484978142 w 1971"/>
                <a:gd name="T17" fmla="*/ 2147483647 h 1971"/>
                <a:gd name="T18" fmla="*/ 1323030862 w 1971"/>
                <a:gd name="T19" fmla="*/ 2147483647 h 1971"/>
                <a:gd name="T20" fmla="*/ 1273622768 w 1971"/>
                <a:gd name="T21" fmla="*/ 2147483647 h 1971"/>
                <a:gd name="T22" fmla="*/ 2147483647 w 1971"/>
                <a:gd name="T23" fmla="*/ 2147483647 h 1971"/>
                <a:gd name="T24" fmla="*/ 2147483647 w 1971"/>
                <a:gd name="T25" fmla="*/ 2147483647 h 1971"/>
                <a:gd name="T26" fmla="*/ 886595460 w 1971"/>
                <a:gd name="T27" fmla="*/ 2147483647 h 1971"/>
                <a:gd name="T28" fmla="*/ 760329962 w 1971"/>
                <a:gd name="T29" fmla="*/ 2147483647 h 1971"/>
                <a:gd name="T30" fmla="*/ 716412393 w 1971"/>
                <a:gd name="T31" fmla="*/ 2147483647 h 1971"/>
                <a:gd name="T32" fmla="*/ 2147483647 w 1971"/>
                <a:gd name="T33" fmla="*/ 2147483647 h 1971"/>
                <a:gd name="T34" fmla="*/ 2147483647 w 1971"/>
                <a:gd name="T35" fmla="*/ 2147483647 h 1971"/>
                <a:gd name="T36" fmla="*/ 419965486 w 1971"/>
                <a:gd name="T37" fmla="*/ 2147483647 h 1971"/>
                <a:gd name="T38" fmla="*/ 340364477 w 1971"/>
                <a:gd name="T39" fmla="*/ 2147483647 h 1971"/>
                <a:gd name="T40" fmla="*/ 299192170 w 1971"/>
                <a:gd name="T41" fmla="*/ 2147483647 h 1971"/>
                <a:gd name="T42" fmla="*/ 2147483647 w 1971"/>
                <a:gd name="T43" fmla="*/ 2147483647 h 1971"/>
                <a:gd name="T44" fmla="*/ 2147483647 w 1971"/>
                <a:gd name="T45" fmla="*/ 2147483647 h 1971"/>
                <a:gd name="T46" fmla="*/ 115284448 w 1971"/>
                <a:gd name="T47" fmla="*/ 2147483647 h 1971"/>
                <a:gd name="T48" fmla="*/ 87836796 w 1971"/>
                <a:gd name="T49" fmla="*/ 2147483647 h 1971"/>
                <a:gd name="T50" fmla="*/ 57642224 w 1971"/>
                <a:gd name="T51" fmla="*/ 2147483647 h 1971"/>
                <a:gd name="T52" fmla="*/ 2147483647 w 1971"/>
                <a:gd name="T53" fmla="*/ 2147483647 h 1971"/>
                <a:gd name="T54" fmla="*/ 2147483647 w 1971"/>
                <a:gd name="T55" fmla="*/ 2147483647 h 1971"/>
                <a:gd name="T56" fmla="*/ 0 w 1971"/>
                <a:gd name="T57" fmla="*/ 2147483647 h 1971"/>
                <a:gd name="T58" fmla="*/ 2147483647 w 1971"/>
                <a:gd name="T59" fmla="*/ 2147483647 h 1971"/>
                <a:gd name="T60" fmla="*/ 27449309 w 1971"/>
                <a:gd name="T61" fmla="*/ 2147483647 h 1971"/>
                <a:gd name="T62" fmla="*/ 24704047 w 1971"/>
                <a:gd name="T63" fmla="*/ 2147483647 h 1971"/>
                <a:gd name="T64" fmla="*/ 52153356 w 1971"/>
                <a:gd name="T65" fmla="*/ 2147483647 h 1971"/>
                <a:gd name="T66" fmla="*/ 2147483647 w 1971"/>
                <a:gd name="T67" fmla="*/ 2048429270 h 1971"/>
                <a:gd name="T68" fmla="*/ 2147483647 w 1971"/>
                <a:gd name="T69" fmla="*/ 1999070028 h 1971"/>
                <a:gd name="T70" fmla="*/ 167437805 w 1971"/>
                <a:gd name="T71" fmla="*/ 1829052466 h 1971"/>
                <a:gd name="T72" fmla="*/ 219589504 w 1971"/>
                <a:gd name="T73" fmla="*/ 1637098384 h 1971"/>
                <a:gd name="T74" fmla="*/ 255272943 w 1971"/>
                <a:gd name="T75" fmla="*/ 1606933391 h 1971"/>
                <a:gd name="T76" fmla="*/ 2147483647 w 1971"/>
                <a:gd name="T77" fmla="*/ 1379331426 h 1971"/>
                <a:gd name="T78" fmla="*/ 2147483647 w 1971"/>
                <a:gd name="T79" fmla="*/ 1329970528 h 1971"/>
                <a:gd name="T80" fmla="*/ 491332364 w 1971"/>
                <a:gd name="T81" fmla="*/ 1187375688 h 1971"/>
                <a:gd name="T82" fmla="*/ 590148552 w 1971"/>
                <a:gd name="T83" fmla="*/ 1017359783 h 1971"/>
                <a:gd name="T84" fmla="*/ 634066122 w 1971"/>
                <a:gd name="T85" fmla="*/ 995421606 h 1971"/>
                <a:gd name="T86" fmla="*/ 2147483647 w 1971"/>
                <a:gd name="T87" fmla="*/ 806209795 h 1971"/>
                <a:gd name="T88" fmla="*/ 2147483647 w 1971"/>
                <a:gd name="T89" fmla="*/ 762333441 h 1971"/>
                <a:gd name="T90" fmla="*/ 971685336 w 1971"/>
                <a:gd name="T91" fmla="*/ 655388139 h 1971"/>
                <a:gd name="T92" fmla="*/ 1114419094 w 1971"/>
                <a:gd name="T93" fmla="*/ 515535572 h 1971"/>
                <a:gd name="T94" fmla="*/ 1163827188 w 1971"/>
                <a:gd name="T95" fmla="*/ 507308755 h 1971"/>
                <a:gd name="T96" fmla="*/ 2147483647 w 1971"/>
                <a:gd name="T97" fmla="*/ 372940732 h 1971"/>
                <a:gd name="T98" fmla="*/ 2147483647 w 1971"/>
                <a:gd name="T99" fmla="*/ 331806650 h 1971"/>
                <a:gd name="T100" fmla="*/ 1581049068 w 1971"/>
                <a:gd name="T101" fmla="*/ 268736046 h 1971"/>
                <a:gd name="T102" fmla="*/ 1753975740 w 1971"/>
                <a:gd name="T103" fmla="*/ 172759833 h 1971"/>
                <a:gd name="T104" fmla="*/ 1803383834 w 1971"/>
                <a:gd name="T105" fmla="*/ 178242722 h 1971"/>
                <a:gd name="T106" fmla="*/ 2147483647 w 1971"/>
                <a:gd name="T107" fmla="*/ 104204686 h 1971"/>
                <a:gd name="T108" fmla="*/ 2147483647 w 1971"/>
                <a:gd name="T109" fmla="*/ 76781964 h 1971"/>
                <a:gd name="T110" fmla="*/ 2147483647 w 1971"/>
                <a:gd name="T111" fmla="*/ 46616971 h 1971"/>
                <a:gd name="T112" fmla="*/ 2147483647 w 1971"/>
                <a:gd name="T113" fmla="*/ 41132426 h 1971"/>
                <a:gd name="T114" fmla="*/ 2147483647 w 1971"/>
                <a:gd name="T115" fmla="*/ 2742272 h 1971"/>
                <a:gd name="T116" fmla="*/ 2147483647 w 1971"/>
                <a:gd name="T117" fmla="*/ 21938177 h 197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971" h="1971">
                  <a:moveTo>
                    <a:pt x="985" y="1971"/>
                  </a:moveTo>
                  <a:cubicBezTo>
                    <a:pt x="981" y="1971"/>
                    <a:pt x="981" y="1971"/>
                    <a:pt x="981" y="1971"/>
                  </a:cubicBezTo>
                  <a:cubicBezTo>
                    <a:pt x="981" y="1963"/>
                    <a:pt x="981" y="1963"/>
                    <a:pt x="981" y="1963"/>
                  </a:cubicBezTo>
                  <a:cubicBezTo>
                    <a:pt x="985" y="1963"/>
                    <a:pt x="985" y="1963"/>
                    <a:pt x="985" y="1963"/>
                  </a:cubicBezTo>
                  <a:cubicBezTo>
                    <a:pt x="993" y="1963"/>
                    <a:pt x="1001" y="1963"/>
                    <a:pt x="1009" y="1963"/>
                  </a:cubicBezTo>
                  <a:cubicBezTo>
                    <a:pt x="1010" y="1971"/>
                    <a:pt x="1010" y="1971"/>
                    <a:pt x="1010" y="1971"/>
                  </a:cubicBezTo>
                  <a:cubicBezTo>
                    <a:pt x="1002" y="1971"/>
                    <a:pt x="993" y="1971"/>
                    <a:pt x="985" y="1971"/>
                  </a:cubicBezTo>
                  <a:close/>
                  <a:moveTo>
                    <a:pt x="965" y="1971"/>
                  </a:moveTo>
                  <a:cubicBezTo>
                    <a:pt x="956" y="1970"/>
                    <a:pt x="947" y="1970"/>
                    <a:pt x="937" y="1970"/>
                  </a:cubicBezTo>
                  <a:cubicBezTo>
                    <a:pt x="938" y="1962"/>
                    <a:pt x="938" y="1962"/>
                    <a:pt x="938" y="1962"/>
                  </a:cubicBezTo>
                  <a:cubicBezTo>
                    <a:pt x="947" y="1962"/>
                    <a:pt x="956" y="1962"/>
                    <a:pt x="966" y="1963"/>
                  </a:cubicBezTo>
                  <a:lnTo>
                    <a:pt x="965" y="1971"/>
                  </a:lnTo>
                  <a:close/>
                  <a:moveTo>
                    <a:pt x="1026" y="1970"/>
                  </a:moveTo>
                  <a:cubicBezTo>
                    <a:pt x="1025" y="1962"/>
                    <a:pt x="1025" y="1962"/>
                    <a:pt x="1025" y="1962"/>
                  </a:cubicBezTo>
                  <a:cubicBezTo>
                    <a:pt x="1035" y="1962"/>
                    <a:pt x="1044" y="1961"/>
                    <a:pt x="1053" y="1960"/>
                  </a:cubicBezTo>
                  <a:cubicBezTo>
                    <a:pt x="1054" y="1968"/>
                    <a:pt x="1054" y="1968"/>
                    <a:pt x="1054" y="1968"/>
                  </a:cubicBezTo>
                  <a:cubicBezTo>
                    <a:pt x="1044" y="1969"/>
                    <a:pt x="1035" y="1970"/>
                    <a:pt x="1026" y="1970"/>
                  </a:cubicBezTo>
                  <a:close/>
                  <a:moveTo>
                    <a:pt x="921" y="1969"/>
                  </a:moveTo>
                  <a:cubicBezTo>
                    <a:pt x="912" y="1968"/>
                    <a:pt x="902" y="1967"/>
                    <a:pt x="893" y="1967"/>
                  </a:cubicBezTo>
                  <a:cubicBezTo>
                    <a:pt x="894" y="1959"/>
                    <a:pt x="894" y="1959"/>
                    <a:pt x="894" y="1959"/>
                  </a:cubicBezTo>
                  <a:cubicBezTo>
                    <a:pt x="903" y="1959"/>
                    <a:pt x="912" y="1960"/>
                    <a:pt x="922" y="1961"/>
                  </a:cubicBezTo>
                  <a:lnTo>
                    <a:pt x="921" y="1969"/>
                  </a:lnTo>
                  <a:close/>
                  <a:moveTo>
                    <a:pt x="1070" y="1967"/>
                  </a:moveTo>
                  <a:cubicBezTo>
                    <a:pt x="1069" y="1959"/>
                    <a:pt x="1069" y="1959"/>
                    <a:pt x="1069" y="1959"/>
                  </a:cubicBezTo>
                  <a:cubicBezTo>
                    <a:pt x="1078" y="1958"/>
                    <a:pt x="1088" y="1958"/>
                    <a:pt x="1097" y="1957"/>
                  </a:cubicBezTo>
                  <a:cubicBezTo>
                    <a:pt x="1098" y="1964"/>
                    <a:pt x="1098" y="1964"/>
                    <a:pt x="1098" y="1964"/>
                  </a:cubicBezTo>
                  <a:cubicBezTo>
                    <a:pt x="1088" y="1966"/>
                    <a:pt x="1079" y="1966"/>
                    <a:pt x="1070" y="1967"/>
                  </a:cubicBezTo>
                  <a:close/>
                  <a:moveTo>
                    <a:pt x="877" y="1965"/>
                  </a:moveTo>
                  <a:cubicBezTo>
                    <a:pt x="868" y="1964"/>
                    <a:pt x="859" y="1963"/>
                    <a:pt x="849" y="1961"/>
                  </a:cubicBezTo>
                  <a:cubicBezTo>
                    <a:pt x="850" y="1954"/>
                    <a:pt x="850" y="1954"/>
                    <a:pt x="850" y="1954"/>
                  </a:cubicBezTo>
                  <a:cubicBezTo>
                    <a:pt x="860" y="1955"/>
                    <a:pt x="869" y="1956"/>
                    <a:pt x="878" y="1957"/>
                  </a:cubicBezTo>
                  <a:lnTo>
                    <a:pt x="877" y="1965"/>
                  </a:lnTo>
                  <a:close/>
                  <a:moveTo>
                    <a:pt x="1114" y="1963"/>
                  </a:moveTo>
                  <a:cubicBezTo>
                    <a:pt x="1113" y="1955"/>
                    <a:pt x="1113" y="1955"/>
                    <a:pt x="1113" y="1955"/>
                  </a:cubicBezTo>
                  <a:cubicBezTo>
                    <a:pt x="1122" y="1953"/>
                    <a:pt x="1131" y="1952"/>
                    <a:pt x="1140" y="1951"/>
                  </a:cubicBezTo>
                  <a:cubicBezTo>
                    <a:pt x="1141" y="1959"/>
                    <a:pt x="1141" y="1959"/>
                    <a:pt x="1141" y="1959"/>
                  </a:cubicBezTo>
                  <a:cubicBezTo>
                    <a:pt x="1132" y="1960"/>
                    <a:pt x="1123" y="1961"/>
                    <a:pt x="1114" y="1963"/>
                  </a:cubicBezTo>
                  <a:close/>
                  <a:moveTo>
                    <a:pt x="833" y="1959"/>
                  </a:moveTo>
                  <a:cubicBezTo>
                    <a:pt x="824" y="1958"/>
                    <a:pt x="815" y="1956"/>
                    <a:pt x="806" y="1954"/>
                  </a:cubicBezTo>
                  <a:cubicBezTo>
                    <a:pt x="807" y="1947"/>
                    <a:pt x="807" y="1947"/>
                    <a:pt x="807" y="1947"/>
                  </a:cubicBezTo>
                  <a:cubicBezTo>
                    <a:pt x="816" y="1948"/>
                    <a:pt x="825" y="1950"/>
                    <a:pt x="835" y="1951"/>
                  </a:cubicBezTo>
                  <a:lnTo>
                    <a:pt x="833" y="1959"/>
                  </a:lnTo>
                  <a:close/>
                  <a:moveTo>
                    <a:pt x="1157" y="1956"/>
                  </a:moveTo>
                  <a:cubicBezTo>
                    <a:pt x="1156" y="1948"/>
                    <a:pt x="1156" y="1948"/>
                    <a:pt x="1156" y="1948"/>
                  </a:cubicBezTo>
                  <a:cubicBezTo>
                    <a:pt x="1165" y="1946"/>
                    <a:pt x="1174" y="1945"/>
                    <a:pt x="1183" y="1943"/>
                  </a:cubicBezTo>
                  <a:cubicBezTo>
                    <a:pt x="1185" y="1951"/>
                    <a:pt x="1185" y="1951"/>
                    <a:pt x="1185" y="1951"/>
                  </a:cubicBezTo>
                  <a:cubicBezTo>
                    <a:pt x="1176" y="1952"/>
                    <a:pt x="1167" y="1954"/>
                    <a:pt x="1157" y="1956"/>
                  </a:cubicBezTo>
                  <a:close/>
                  <a:moveTo>
                    <a:pt x="790" y="1951"/>
                  </a:moveTo>
                  <a:cubicBezTo>
                    <a:pt x="781" y="1950"/>
                    <a:pt x="772" y="1948"/>
                    <a:pt x="763" y="1945"/>
                  </a:cubicBezTo>
                  <a:cubicBezTo>
                    <a:pt x="764" y="1938"/>
                    <a:pt x="764" y="1938"/>
                    <a:pt x="764" y="1938"/>
                  </a:cubicBezTo>
                  <a:cubicBezTo>
                    <a:pt x="773" y="1940"/>
                    <a:pt x="782" y="1942"/>
                    <a:pt x="792" y="1944"/>
                  </a:cubicBezTo>
                  <a:lnTo>
                    <a:pt x="790" y="1951"/>
                  </a:lnTo>
                  <a:close/>
                  <a:moveTo>
                    <a:pt x="1201" y="1947"/>
                  </a:moveTo>
                  <a:cubicBezTo>
                    <a:pt x="1199" y="1939"/>
                    <a:pt x="1199" y="1939"/>
                    <a:pt x="1199" y="1939"/>
                  </a:cubicBezTo>
                  <a:cubicBezTo>
                    <a:pt x="1208" y="1937"/>
                    <a:pt x="1217" y="1935"/>
                    <a:pt x="1226" y="1933"/>
                  </a:cubicBezTo>
                  <a:cubicBezTo>
                    <a:pt x="1228" y="1941"/>
                    <a:pt x="1228" y="1941"/>
                    <a:pt x="1228" y="1941"/>
                  </a:cubicBezTo>
                  <a:cubicBezTo>
                    <a:pt x="1219" y="1943"/>
                    <a:pt x="1210" y="1945"/>
                    <a:pt x="1201" y="1947"/>
                  </a:cubicBezTo>
                  <a:close/>
                  <a:moveTo>
                    <a:pt x="747" y="1942"/>
                  </a:moveTo>
                  <a:cubicBezTo>
                    <a:pt x="738" y="1939"/>
                    <a:pt x="729" y="1937"/>
                    <a:pt x="720" y="1935"/>
                  </a:cubicBezTo>
                  <a:cubicBezTo>
                    <a:pt x="722" y="1927"/>
                    <a:pt x="722" y="1927"/>
                    <a:pt x="722" y="1927"/>
                  </a:cubicBezTo>
                  <a:cubicBezTo>
                    <a:pt x="731" y="1929"/>
                    <a:pt x="740" y="1932"/>
                    <a:pt x="749" y="1934"/>
                  </a:cubicBezTo>
                  <a:lnTo>
                    <a:pt x="747" y="1942"/>
                  </a:lnTo>
                  <a:close/>
                  <a:moveTo>
                    <a:pt x="1243" y="1937"/>
                  </a:moveTo>
                  <a:cubicBezTo>
                    <a:pt x="1241" y="1929"/>
                    <a:pt x="1241" y="1929"/>
                    <a:pt x="1241" y="1929"/>
                  </a:cubicBezTo>
                  <a:cubicBezTo>
                    <a:pt x="1250" y="1927"/>
                    <a:pt x="1259" y="1924"/>
                    <a:pt x="1268" y="1921"/>
                  </a:cubicBezTo>
                  <a:cubicBezTo>
                    <a:pt x="1270" y="1929"/>
                    <a:pt x="1270" y="1929"/>
                    <a:pt x="1270" y="1929"/>
                  </a:cubicBezTo>
                  <a:cubicBezTo>
                    <a:pt x="1262" y="1932"/>
                    <a:pt x="1252" y="1934"/>
                    <a:pt x="1243" y="1937"/>
                  </a:cubicBezTo>
                  <a:close/>
                  <a:moveTo>
                    <a:pt x="704" y="1930"/>
                  </a:moveTo>
                  <a:cubicBezTo>
                    <a:pt x="695" y="1927"/>
                    <a:pt x="686" y="1925"/>
                    <a:pt x="677" y="1922"/>
                  </a:cubicBezTo>
                  <a:cubicBezTo>
                    <a:pt x="680" y="1914"/>
                    <a:pt x="680" y="1914"/>
                    <a:pt x="680" y="1914"/>
                  </a:cubicBezTo>
                  <a:cubicBezTo>
                    <a:pt x="689" y="1917"/>
                    <a:pt x="698" y="1920"/>
                    <a:pt x="707" y="1922"/>
                  </a:cubicBezTo>
                  <a:lnTo>
                    <a:pt x="704" y="1930"/>
                  </a:lnTo>
                  <a:close/>
                  <a:moveTo>
                    <a:pt x="1286" y="1924"/>
                  </a:moveTo>
                  <a:cubicBezTo>
                    <a:pt x="1283" y="1917"/>
                    <a:pt x="1283" y="1917"/>
                    <a:pt x="1283" y="1917"/>
                  </a:cubicBezTo>
                  <a:cubicBezTo>
                    <a:pt x="1292" y="1914"/>
                    <a:pt x="1301" y="1911"/>
                    <a:pt x="1310" y="1908"/>
                  </a:cubicBezTo>
                  <a:cubicBezTo>
                    <a:pt x="1313" y="1915"/>
                    <a:pt x="1313" y="1915"/>
                    <a:pt x="1313" y="1915"/>
                  </a:cubicBezTo>
                  <a:cubicBezTo>
                    <a:pt x="1304" y="1918"/>
                    <a:pt x="1295" y="1921"/>
                    <a:pt x="1286" y="1924"/>
                  </a:cubicBezTo>
                  <a:close/>
                  <a:moveTo>
                    <a:pt x="662" y="1917"/>
                  </a:moveTo>
                  <a:cubicBezTo>
                    <a:pt x="653" y="1914"/>
                    <a:pt x="645" y="1910"/>
                    <a:pt x="636" y="1907"/>
                  </a:cubicBezTo>
                  <a:cubicBezTo>
                    <a:pt x="639" y="1900"/>
                    <a:pt x="639" y="1900"/>
                    <a:pt x="639" y="1900"/>
                  </a:cubicBezTo>
                  <a:cubicBezTo>
                    <a:pt x="647" y="1903"/>
                    <a:pt x="656" y="1906"/>
                    <a:pt x="665" y="1909"/>
                  </a:cubicBezTo>
                  <a:lnTo>
                    <a:pt x="662" y="1917"/>
                  </a:lnTo>
                  <a:close/>
                  <a:moveTo>
                    <a:pt x="1328" y="1910"/>
                  </a:moveTo>
                  <a:cubicBezTo>
                    <a:pt x="1325" y="1902"/>
                    <a:pt x="1325" y="1902"/>
                    <a:pt x="1325" y="1902"/>
                  </a:cubicBezTo>
                  <a:cubicBezTo>
                    <a:pt x="1334" y="1899"/>
                    <a:pt x="1342" y="1896"/>
                    <a:pt x="1351" y="1892"/>
                  </a:cubicBezTo>
                  <a:cubicBezTo>
                    <a:pt x="1354" y="1900"/>
                    <a:pt x="1354" y="1900"/>
                    <a:pt x="1354" y="1900"/>
                  </a:cubicBezTo>
                  <a:cubicBezTo>
                    <a:pt x="1345" y="1903"/>
                    <a:pt x="1336" y="1906"/>
                    <a:pt x="1328" y="1910"/>
                  </a:cubicBezTo>
                  <a:close/>
                  <a:moveTo>
                    <a:pt x="621" y="1901"/>
                  </a:moveTo>
                  <a:cubicBezTo>
                    <a:pt x="612" y="1898"/>
                    <a:pt x="604" y="1894"/>
                    <a:pt x="595" y="1890"/>
                  </a:cubicBezTo>
                  <a:cubicBezTo>
                    <a:pt x="598" y="1883"/>
                    <a:pt x="598" y="1883"/>
                    <a:pt x="598" y="1883"/>
                  </a:cubicBezTo>
                  <a:cubicBezTo>
                    <a:pt x="607" y="1887"/>
                    <a:pt x="615" y="1890"/>
                    <a:pt x="624" y="1894"/>
                  </a:cubicBezTo>
                  <a:lnTo>
                    <a:pt x="621" y="1901"/>
                  </a:lnTo>
                  <a:close/>
                  <a:moveTo>
                    <a:pt x="1369" y="1893"/>
                  </a:moveTo>
                  <a:cubicBezTo>
                    <a:pt x="1366" y="1886"/>
                    <a:pt x="1366" y="1886"/>
                    <a:pt x="1366" y="1886"/>
                  </a:cubicBezTo>
                  <a:cubicBezTo>
                    <a:pt x="1374" y="1882"/>
                    <a:pt x="1383" y="1879"/>
                    <a:pt x="1391" y="1875"/>
                  </a:cubicBezTo>
                  <a:cubicBezTo>
                    <a:pt x="1395" y="1882"/>
                    <a:pt x="1395" y="1882"/>
                    <a:pt x="1395" y="1882"/>
                  </a:cubicBezTo>
                  <a:cubicBezTo>
                    <a:pt x="1386" y="1886"/>
                    <a:pt x="1377" y="1890"/>
                    <a:pt x="1369" y="1893"/>
                  </a:cubicBezTo>
                  <a:close/>
                  <a:moveTo>
                    <a:pt x="580" y="1884"/>
                  </a:moveTo>
                  <a:cubicBezTo>
                    <a:pt x="572" y="1880"/>
                    <a:pt x="563" y="1876"/>
                    <a:pt x="555" y="1872"/>
                  </a:cubicBezTo>
                  <a:cubicBezTo>
                    <a:pt x="558" y="1865"/>
                    <a:pt x="558" y="1865"/>
                    <a:pt x="558" y="1865"/>
                  </a:cubicBezTo>
                  <a:cubicBezTo>
                    <a:pt x="567" y="1869"/>
                    <a:pt x="575" y="1873"/>
                    <a:pt x="584" y="1877"/>
                  </a:cubicBezTo>
                  <a:lnTo>
                    <a:pt x="580" y="1884"/>
                  </a:lnTo>
                  <a:close/>
                  <a:moveTo>
                    <a:pt x="1409" y="1875"/>
                  </a:moveTo>
                  <a:cubicBezTo>
                    <a:pt x="1406" y="1868"/>
                    <a:pt x="1406" y="1868"/>
                    <a:pt x="1406" y="1868"/>
                  </a:cubicBezTo>
                  <a:cubicBezTo>
                    <a:pt x="1414" y="1864"/>
                    <a:pt x="1423" y="1860"/>
                    <a:pt x="1431" y="1856"/>
                  </a:cubicBezTo>
                  <a:cubicBezTo>
                    <a:pt x="1435" y="1863"/>
                    <a:pt x="1435" y="1863"/>
                    <a:pt x="1435" y="1863"/>
                  </a:cubicBezTo>
                  <a:cubicBezTo>
                    <a:pt x="1426" y="1867"/>
                    <a:pt x="1418" y="1871"/>
                    <a:pt x="1409" y="1875"/>
                  </a:cubicBezTo>
                  <a:close/>
                  <a:moveTo>
                    <a:pt x="541" y="1865"/>
                  </a:moveTo>
                  <a:cubicBezTo>
                    <a:pt x="532" y="1861"/>
                    <a:pt x="524" y="1856"/>
                    <a:pt x="516" y="1852"/>
                  </a:cubicBezTo>
                  <a:cubicBezTo>
                    <a:pt x="520" y="1845"/>
                    <a:pt x="520" y="1845"/>
                    <a:pt x="520" y="1845"/>
                  </a:cubicBezTo>
                  <a:cubicBezTo>
                    <a:pt x="528" y="1849"/>
                    <a:pt x="536" y="1854"/>
                    <a:pt x="544" y="1858"/>
                  </a:cubicBezTo>
                  <a:lnTo>
                    <a:pt x="541" y="1865"/>
                  </a:lnTo>
                  <a:close/>
                  <a:moveTo>
                    <a:pt x="1449" y="1855"/>
                  </a:moveTo>
                  <a:cubicBezTo>
                    <a:pt x="1445" y="1848"/>
                    <a:pt x="1445" y="1848"/>
                    <a:pt x="1445" y="1848"/>
                  </a:cubicBezTo>
                  <a:cubicBezTo>
                    <a:pt x="1453" y="1844"/>
                    <a:pt x="1462" y="1839"/>
                    <a:pt x="1470" y="1835"/>
                  </a:cubicBezTo>
                  <a:cubicBezTo>
                    <a:pt x="1473" y="1842"/>
                    <a:pt x="1473" y="1842"/>
                    <a:pt x="1473" y="1842"/>
                  </a:cubicBezTo>
                  <a:cubicBezTo>
                    <a:pt x="1465" y="1846"/>
                    <a:pt x="1457" y="1851"/>
                    <a:pt x="1449" y="1855"/>
                  </a:cubicBezTo>
                  <a:close/>
                  <a:moveTo>
                    <a:pt x="502" y="1844"/>
                  </a:moveTo>
                  <a:cubicBezTo>
                    <a:pt x="494" y="1840"/>
                    <a:pt x="485" y="1835"/>
                    <a:pt x="478" y="1830"/>
                  </a:cubicBezTo>
                  <a:cubicBezTo>
                    <a:pt x="482" y="1823"/>
                    <a:pt x="482" y="1823"/>
                    <a:pt x="482" y="1823"/>
                  </a:cubicBezTo>
                  <a:cubicBezTo>
                    <a:pt x="490" y="1828"/>
                    <a:pt x="498" y="1833"/>
                    <a:pt x="506" y="1837"/>
                  </a:cubicBezTo>
                  <a:lnTo>
                    <a:pt x="502" y="1844"/>
                  </a:lnTo>
                  <a:close/>
                  <a:moveTo>
                    <a:pt x="1487" y="1834"/>
                  </a:moveTo>
                  <a:cubicBezTo>
                    <a:pt x="1483" y="1827"/>
                    <a:pt x="1483" y="1827"/>
                    <a:pt x="1483" y="1827"/>
                  </a:cubicBezTo>
                  <a:cubicBezTo>
                    <a:pt x="1491" y="1822"/>
                    <a:pt x="1499" y="1817"/>
                    <a:pt x="1507" y="1812"/>
                  </a:cubicBezTo>
                  <a:cubicBezTo>
                    <a:pt x="1511" y="1819"/>
                    <a:pt x="1511" y="1819"/>
                    <a:pt x="1511" y="1819"/>
                  </a:cubicBezTo>
                  <a:cubicBezTo>
                    <a:pt x="1503" y="1824"/>
                    <a:pt x="1495" y="1829"/>
                    <a:pt x="1487" y="1834"/>
                  </a:cubicBezTo>
                  <a:close/>
                  <a:moveTo>
                    <a:pt x="464" y="1822"/>
                  </a:moveTo>
                  <a:cubicBezTo>
                    <a:pt x="456" y="1817"/>
                    <a:pt x="448" y="1812"/>
                    <a:pt x="440" y="1806"/>
                  </a:cubicBezTo>
                  <a:cubicBezTo>
                    <a:pt x="445" y="1800"/>
                    <a:pt x="445" y="1800"/>
                    <a:pt x="445" y="1800"/>
                  </a:cubicBezTo>
                  <a:cubicBezTo>
                    <a:pt x="452" y="1805"/>
                    <a:pt x="460" y="1810"/>
                    <a:pt x="468" y="1815"/>
                  </a:cubicBezTo>
                  <a:lnTo>
                    <a:pt x="464" y="1822"/>
                  </a:lnTo>
                  <a:close/>
                  <a:moveTo>
                    <a:pt x="1525" y="1810"/>
                  </a:moveTo>
                  <a:cubicBezTo>
                    <a:pt x="1521" y="1803"/>
                    <a:pt x="1521" y="1803"/>
                    <a:pt x="1521" y="1803"/>
                  </a:cubicBezTo>
                  <a:cubicBezTo>
                    <a:pt x="1528" y="1798"/>
                    <a:pt x="1536" y="1793"/>
                    <a:pt x="1544" y="1788"/>
                  </a:cubicBezTo>
                  <a:cubicBezTo>
                    <a:pt x="1548" y="1794"/>
                    <a:pt x="1548" y="1794"/>
                    <a:pt x="1548" y="1794"/>
                  </a:cubicBezTo>
                  <a:cubicBezTo>
                    <a:pt x="1541" y="1800"/>
                    <a:pt x="1533" y="1805"/>
                    <a:pt x="1525" y="1810"/>
                  </a:cubicBezTo>
                  <a:close/>
                  <a:moveTo>
                    <a:pt x="427" y="1797"/>
                  </a:moveTo>
                  <a:cubicBezTo>
                    <a:pt x="419" y="1792"/>
                    <a:pt x="412" y="1787"/>
                    <a:pt x="404" y="1781"/>
                  </a:cubicBezTo>
                  <a:cubicBezTo>
                    <a:pt x="409" y="1775"/>
                    <a:pt x="409" y="1775"/>
                    <a:pt x="409" y="1775"/>
                  </a:cubicBezTo>
                  <a:cubicBezTo>
                    <a:pt x="416" y="1780"/>
                    <a:pt x="424" y="1786"/>
                    <a:pt x="432" y="1791"/>
                  </a:cubicBezTo>
                  <a:lnTo>
                    <a:pt x="427" y="1797"/>
                  </a:lnTo>
                  <a:close/>
                  <a:moveTo>
                    <a:pt x="1561" y="1785"/>
                  </a:moveTo>
                  <a:cubicBezTo>
                    <a:pt x="1557" y="1779"/>
                    <a:pt x="1557" y="1779"/>
                    <a:pt x="1557" y="1779"/>
                  </a:cubicBezTo>
                  <a:cubicBezTo>
                    <a:pt x="1564" y="1773"/>
                    <a:pt x="1572" y="1768"/>
                    <a:pt x="1579" y="1762"/>
                  </a:cubicBezTo>
                  <a:cubicBezTo>
                    <a:pt x="1584" y="1768"/>
                    <a:pt x="1584" y="1768"/>
                    <a:pt x="1584" y="1768"/>
                  </a:cubicBezTo>
                  <a:cubicBezTo>
                    <a:pt x="1577" y="1774"/>
                    <a:pt x="1569" y="1780"/>
                    <a:pt x="1561" y="1785"/>
                  </a:cubicBezTo>
                  <a:close/>
                  <a:moveTo>
                    <a:pt x="391" y="1772"/>
                  </a:moveTo>
                  <a:cubicBezTo>
                    <a:pt x="384" y="1766"/>
                    <a:pt x="376" y="1760"/>
                    <a:pt x="369" y="1754"/>
                  </a:cubicBezTo>
                  <a:cubicBezTo>
                    <a:pt x="374" y="1748"/>
                    <a:pt x="374" y="1748"/>
                    <a:pt x="374" y="1748"/>
                  </a:cubicBezTo>
                  <a:cubicBezTo>
                    <a:pt x="381" y="1754"/>
                    <a:pt x="389" y="1760"/>
                    <a:pt x="396" y="1765"/>
                  </a:cubicBezTo>
                  <a:lnTo>
                    <a:pt x="391" y="1772"/>
                  </a:lnTo>
                  <a:close/>
                  <a:moveTo>
                    <a:pt x="1597" y="1758"/>
                  </a:moveTo>
                  <a:cubicBezTo>
                    <a:pt x="1592" y="1752"/>
                    <a:pt x="1592" y="1752"/>
                    <a:pt x="1592" y="1752"/>
                  </a:cubicBezTo>
                  <a:cubicBezTo>
                    <a:pt x="1599" y="1746"/>
                    <a:pt x="1606" y="1740"/>
                    <a:pt x="1613" y="1735"/>
                  </a:cubicBezTo>
                  <a:cubicBezTo>
                    <a:pt x="1618" y="1741"/>
                    <a:pt x="1618" y="1741"/>
                    <a:pt x="1618" y="1741"/>
                  </a:cubicBezTo>
                  <a:cubicBezTo>
                    <a:pt x="1611" y="1747"/>
                    <a:pt x="1604" y="1753"/>
                    <a:pt x="1597" y="1758"/>
                  </a:cubicBezTo>
                  <a:close/>
                  <a:moveTo>
                    <a:pt x="357" y="1744"/>
                  </a:moveTo>
                  <a:cubicBezTo>
                    <a:pt x="349" y="1738"/>
                    <a:pt x="342" y="1732"/>
                    <a:pt x="335" y="1726"/>
                  </a:cubicBezTo>
                  <a:cubicBezTo>
                    <a:pt x="341" y="1720"/>
                    <a:pt x="341" y="1720"/>
                    <a:pt x="341" y="1720"/>
                  </a:cubicBezTo>
                  <a:cubicBezTo>
                    <a:pt x="348" y="1726"/>
                    <a:pt x="355" y="1732"/>
                    <a:pt x="362" y="1738"/>
                  </a:cubicBezTo>
                  <a:lnTo>
                    <a:pt x="357" y="1744"/>
                  </a:lnTo>
                  <a:close/>
                  <a:moveTo>
                    <a:pt x="1631" y="1730"/>
                  </a:moveTo>
                  <a:cubicBezTo>
                    <a:pt x="1625" y="1724"/>
                    <a:pt x="1625" y="1724"/>
                    <a:pt x="1625" y="1724"/>
                  </a:cubicBezTo>
                  <a:cubicBezTo>
                    <a:pt x="1632" y="1718"/>
                    <a:pt x="1639" y="1712"/>
                    <a:pt x="1646" y="1706"/>
                  </a:cubicBezTo>
                  <a:cubicBezTo>
                    <a:pt x="1652" y="1712"/>
                    <a:pt x="1652" y="1712"/>
                    <a:pt x="1652" y="1712"/>
                  </a:cubicBezTo>
                  <a:cubicBezTo>
                    <a:pt x="1645" y="1718"/>
                    <a:pt x="1638" y="1724"/>
                    <a:pt x="1631" y="1730"/>
                  </a:cubicBezTo>
                  <a:close/>
                  <a:moveTo>
                    <a:pt x="323" y="1715"/>
                  </a:moveTo>
                  <a:cubicBezTo>
                    <a:pt x="316" y="1709"/>
                    <a:pt x="310" y="1703"/>
                    <a:pt x="303" y="1696"/>
                  </a:cubicBezTo>
                  <a:cubicBezTo>
                    <a:pt x="308" y="1690"/>
                    <a:pt x="308" y="1690"/>
                    <a:pt x="308" y="1690"/>
                  </a:cubicBezTo>
                  <a:cubicBezTo>
                    <a:pt x="315" y="1697"/>
                    <a:pt x="322" y="1703"/>
                    <a:pt x="329" y="1709"/>
                  </a:cubicBezTo>
                  <a:lnTo>
                    <a:pt x="323" y="1715"/>
                  </a:lnTo>
                  <a:close/>
                  <a:moveTo>
                    <a:pt x="1663" y="1701"/>
                  </a:moveTo>
                  <a:cubicBezTo>
                    <a:pt x="1658" y="1695"/>
                    <a:pt x="1658" y="1695"/>
                    <a:pt x="1658" y="1695"/>
                  </a:cubicBezTo>
                  <a:cubicBezTo>
                    <a:pt x="1665" y="1688"/>
                    <a:pt x="1671" y="1682"/>
                    <a:pt x="1678" y="1675"/>
                  </a:cubicBezTo>
                  <a:cubicBezTo>
                    <a:pt x="1683" y="1681"/>
                    <a:pt x="1683" y="1681"/>
                    <a:pt x="1683" y="1681"/>
                  </a:cubicBezTo>
                  <a:cubicBezTo>
                    <a:pt x="1677" y="1688"/>
                    <a:pt x="1670" y="1694"/>
                    <a:pt x="1663" y="1701"/>
                  </a:cubicBezTo>
                  <a:close/>
                  <a:moveTo>
                    <a:pt x="291" y="1685"/>
                  </a:moveTo>
                  <a:cubicBezTo>
                    <a:pt x="285" y="1678"/>
                    <a:pt x="278" y="1672"/>
                    <a:pt x="272" y="1665"/>
                  </a:cubicBezTo>
                  <a:cubicBezTo>
                    <a:pt x="277" y="1659"/>
                    <a:pt x="277" y="1659"/>
                    <a:pt x="277" y="1659"/>
                  </a:cubicBezTo>
                  <a:cubicBezTo>
                    <a:pt x="284" y="1666"/>
                    <a:pt x="290" y="1673"/>
                    <a:pt x="297" y="1679"/>
                  </a:cubicBezTo>
                  <a:lnTo>
                    <a:pt x="291" y="1685"/>
                  </a:lnTo>
                  <a:close/>
                  <a:moveTo>
                    <a:pt x="1695" y="1669"/>
                  </a:moveTo>
                  <a:cubicBezTo>
                    <a:pt x="1689" y="1664"/>
                    <a:pt x="1689" y="1664"/>
                    <a:pt x="1689" y="1664"/>
                  </a:cubicBezTo>
                  <a:cubicBezTo>
                    <a:pt x="1695" y="1657"/>
                    <a:pt x="1702" y="1650"/>
                    <a:pt x="1708" y="1644"/>
                  </a:cubicBezTo>
                  <a:cubicBezTo>
                    <a:pt x="1714" y="1649"/>
                    <a:pt x="1714" y="1649"/>
                    <a:pt x="1714" y="1649"/>
                  </a:cubicBezTo>
                  <a:cubicBezTo>
                    <a:pt x="1708" y="1656"/>
                    <a:pt x="1701" y="1663"/>
                    <a:pt x="1695" y="1669"/>
                  </a:cubicBezTo>
                  <a:close/>
                  <a:moveTo>
                    <a:pt x="261" y="1653"/>
                  </a:moveTo>
                  <a:cubicBezTo>
                    <a:pt x="254" y="1646"/>
                    <a:pt x="248" y="1639"/>
                    <a:pt x="242" y="1632"/>
                  </a:cubicBezTo>
                  <a:cubicBezTo>
                    <a:pt x="248" y="1627"/>
                    <a:pt x="248" y="1627"/>
                    <a:pt x="248" y="1627"/>
                  </a:cubicBezTo>
                  <a:cubicBezTo>
                    <a:pt x="254" y="1634"/>
                    <a:pt x="260" y="1641"/>
                    <a:pt x="267" y="1648"/>
                  </a:cubicBezTo>
                  <a:lnTo>
                    <a:pt x="261" y="1653"/>
                  </a:lnTo>
                  <a:close/>
                  <a:moveTo>
                    <a:pt x="1725" y="1637"/>
                  </a:moveTo>
                  <a:cubicBezTo>
                    <a:pt x="1719" y="1632"/>
                    <a:pt x="1719" y="1632"/>
                    <a:pt x="1719" y="1632"/>
                  </a:cubicBezTo>
                  <a:cubicBezTo>
                    <a:pt x="1725" y="1625"/>
                    <a:pt x="1731" y="1618"/>
                    <a:pt x="1737" y="1611"/>
                  </a:cubicBezTo>
                  <a:cubicBezTo>
                    <a:pt x="1743" y="1616"/>
                    <a:pt x="1743" y="1616"/>
                    <a:pt x="1743" y="1616"/>
                  </a:cubicBezTo>
                  <a:cubicBezTo>
                    <a:pt x="1737" y="1623"/>
                    <a:pt x="1731" y="1630"/>
                    <a:pt x="1725" y="1637"/>
                  </a:cubicBezTo>
                  <a:close/>
                  <a:moveTo>
                    <a:pt x="231" y="1620"/>
                  </a:moveTo>
                  <a:cubicBezTo>
                    <a:pt x="225" y="1613"/>
                    <a:pt x="219" y="1605"/>
                    <a:pt x="214" y="1598"/>
                  </a:cubicBezTo>
                  <a:cubicBezTo>
                    <a:pt x="220" y="1593"/>
                    <a:pt x="220" y="1593"/>
                    <a:pt x="220" y="1593"/>
                  </a:cubicBezTo>
                  <a:cubicBezTo>
                    <a:pt x="226" y="1600"/>
                    <a:pt x="232" y="1608"/>
                    <a:pt x="238" y="1615"/>
                  </a:cubicBezTo>
                  <a:lnTo>
                    <a:pt x="231" y="1620"/>
                  </a:lnTo>
                  <a:close/>
                  <a:moveTo>
                    <a:pt x="1753" y="1603"/>
                  </a:moveTo>
                  <a:cubicBezTo>
                    <a:pt x="1747" y="1598"/>
                    <a:pt x="1747" y="1598"/>
                    <a:pt x="1747" y="1598"/>
                  </a:cubicBezTo>
                  <a:cubicBezTo>
                    <a:pt x="1753" y="1591"/>
                    <a:pt x="1758" y="1584"/>
                    <a:pt x="1764" y="1576"/>
                  </a:cubicBezTo>
                  <a:cubicBezTo>
                    <a:pt x="1770" y="1581"/>
                    <a:pt x="1770" y="1581"/>
                    <a:pt x="1770" y="1581"/>
                  </a:cubicBezTo>
                  <a:cubicBezTo>
                    <a:pt x="1765" y="1589"/>
                    <a:pt x="1759" y="1596"/>
                    <a:pt x="1753" y="1603"/>
                  </a:cubicBezTo>
                  <a:close/>
                  <a:moveTo>
                    <a:pt x="204" y="1585"/>
                  </a:moveTo>
                  <a:cubicBezTo>
                    <a:pt x="198" y="1578"/>
                    <a:pt x="192" y="1571"/>
                    <a:pt x="187" y="1563"/>
                  </a:cubicBezTo>
                  <a:cubicBezTo>
                    <a:pt x="193" y="1558"/>
                    <a:pt x="193" y="1558"/>
                    <a:pt x="193" y="1558"/>
                  </a:cubicBezTo>
                  <a:cubicBezTo>
                    <a:pt x="199" y="1566"/>
                    <a:pt x="204" y="1573"/>
                    <a:pt x="210" y="1581"/>
                  </a:cubicBezTo>
                  <a:lnTo>
                    <a:pt x="204" y="1585"/>
                  </a:lnTo>
                  <a:close/>
                  <a:moveTo>
                    <a:pt x="1780" y="1568"/>
                  </a:moveTo>
                  <a:cubicBezTo>
                    <a:pt x="1774" y="1564"/>
                    <a:pt x="1774" y="1564"/>
                    <a:pt x="1774" y="1564"/>
                  </a:cubicBezTo>
                  <a:cubicBezTo>
                    <a:pt x="1779" y="1556"/>
                    <a:pt x="1784" y="1549"/>
                    <a:pt x="1790" y="1541"/>
                  </a:cubicBezTo>
                  <a:cubicBezTo>
                    <a:pt x="1796" y="1545"/>
                    <a:pt x="1796" y="1545"/>
                    <a:pt x="1796" y="1545"/>
                  </a:cubicBezTo>
                  <a:cubicBezTo>
                    <a:pt x="1791" y="1553"/>
                    <a:pt x="1786" y="1561"/>
                    <a:pt x="1780" y="1568"/>
                  </a:cubicBezTo>
                  <a:close/>
                  <a:moveTo>
                    <a:pt x="178" y="1550"/>
                  </a:moveTo>
                  <a:cubicBezTo>
                    <a:pt x="172" y="1542"/>
                    <a:pt x="167" y="1534"/>
                    <a:pt x="162" y="1527"/>
                  </a:cubicBezTo>
                  <a:cubicBezTo>
                    <a:pt x="168" y="1522"/>
                    <a:pt x="168" y="1522"/>
                    <a:pt x="168" y="1522"/>
                  </a:cubicBezTo>
                  <a:cubicBezTo>
                    <a:pt x="174" y="1530"/>
                    <a:pt x="179" y="1538"/>
                    <a:pt x="184" y="1545"/>
                  </a:cubicBezTo>
                  <a:lnTo>
                    <a:pt x="178" y="1550"/>
                  </a:lnTo>
                  <a:close/>
                  <a:moveTo>
                    <a:pt x="1805" y="1532"/>
                  </a:moveTo>
                  <a:cubicBezTo>
                    <a:pt x="1799" y="1528"/>
                    <a:pt x="1799" y="1528"/>
                    <a:pt x="1799" y="1528"/>
                  </a:cubicBezTo>
                  <a:cubicBezTo>
                    <a:pt x="1804" y="1520"/>
                    <a:pt x="1809" y="1512"/>
                    <a:pt x="1814" y="1504"/>
                  </a:cubicBezTo>
                  <a:cubicBezTo>
                    <a:pt x="1821" y="1509"/>
                    <a:pt x="1821" y="1509"/>
                    <a:pt x="1821" y="1509"/>
                  </a:cubicBezTo>
                  <a:cubicBezTo>
                    <a:pt x="1816" y="1517"/>
                    <a:pt x="1811" y="1524"/>
                    <a:pt x="1805" y="1532"/>
                  </a:cubicBezTo>
                  <a:close/>
                  <a:moveTo>
                    <a:pt x="153" y="1513"/>
                  </a:moveTo>
                  <a:cubicBezTo>
                    <a:pt x="148" y="1505"/>
                    <a:pt x="143" y="1497"/>
                    <a:pt x="138" y="1489"/>
                  </a:cubicBezTo>
                  <a:cubicBezTo>
                    <a:pt x="145" y="1485"/>
                    <a:pt x="145" y="1485"/>
                    <a:pt x="145" y="1485"/>
                  </a:cubicBezTo>
                  <a:cubicBezTo>
                    <a:pt x="150" y="1493"/>
                    <a:pt x="155" y="1501"/>
                    <a:pt x="160" y="1509"/>
                  </a:cubicBezTo>
                  <a:lnTo>
                    <a:pt x="153" y="1513"/>
                  </a:lnTo>
                  <a:close/>
                  <a:moveTo>
                    <a:pt x="1829" y="1495"/>
                  </a:moveTo>
                  <a:cubicBezTo>
                    <a:pt x="1822" y="1491"/>
                    <a:pt x="1822" y="1491"/>
                    <a:pt x="1822" y="1491"/>
                  </a:cubicBezTo>
                  <a:cubicBezTo>
                    <a:pt x="1827" y="1483"/>
                    <a:pt x="1832" y="1475"/>
                    <a:pt x="1836" y="1467"/>
                  </a:cubicBezTo>
                  <a:cubicBezTo>
                    <a:pt x="1843" y="1471"/>
                    <a:pt x="1843" y="1471"/>
                    <a:pt x="1843" y="1471"/>
                  </a:cubicBezTo>
                  <a:cubicBezTo>
                    <a:pt x="1839" y="1479"/>
                    <a:pt x="1834" y="1487"/>
                    <a:pt x="1829" y="1495"/>
                  </a:cubicBezTo>
                  <a:close/>
                  <a:moveTo>
                    <a:pt x="130" y="1475"/>
                  </a:moveTo>
                  <a:cubicBezTo>
                    <a:pt x="126" y="1467"/>
                    <a:pt x="121" y="1459"/>
                    <a:pt x="117" y="1451"/>
                  </a:cubicBezTo>
                  <a:cubicBezTo>
                    <a:pt x="124" y="1447"/>
                    <a:pt x="124" y="1447"/>
                    <a:pt x="124" y="1447"/>
                  </a:cubicBezTo>
                  <a:cubicBezTo>
                    <a:pt x="128" y="1455"/>
                    <a:pt x="133" y="1463"/>
                    <a:pt x="137" y="1471"/>
                  </a:cubicBezTo>
                  <a:lnTo>
                    <a:pt x="130" y="1475"/>
                  </a:lnTo>
                  <a:close/>
                  <a:moveTo>
                    <a:pt x="1851" y="1457"/>
                  </a:moveTo>
                  <a:cubicBezTo>
                    <a:pt x="1844" y="1453"/>
                    <a:pt x="1844" y="1453"/>
                    <a:pt x="1844" y="1453"/>
                  </a:cubicBezTo>
                  <a:cubicBezTo>
                    <a:pt x="1848" y="1445"/>
                    <a:pt x="1853" y="1437"/>
                    <a:pt x="1857" y="1428"/>
                  </a:cubicBezTo>
                  <a:cubicBezTo>
                    <a:pt x="1864" y="1432"/>
                    <a:pt x="1864" y="1432"/>
                    <a:pt x="1864" y="1432"/>
                  </a:cubicBezTo>
                  <a:cubicBezTo>
                    <a:pt x="1860" y="1440"/>
                    <a:pt x="1855" y="1449"/>
                    <a:pt x="1851" y="1457"/>
                  </a:cubicBezTo>
                  <a:close/>
                  <a:moveTo>
                    <a:pt x="109" y="1436"/>
                  </a:moveTo>
                  <a:cubicBezTo>
                    <a:pt x="105" y="1428"/>
                    <a:pt x="101" y="1420"/>
                    <a:pt x="96" y="1411"/>
                  </a:cubicBezTo>
                  <a:cubicBezTo>
                    <a:pt x="104" y="1408"/>
                    <a:pt x="104" y="1408"/>
                    <a:pt x="104" y="1408"/>
                  </a:cubicBezTo>
                  <a:cubicBezTo>
                    <a:pt x="108" y="1416"/>
                    <a:pt x="112" y="1424"/>
                    <a:pt x="116" y="1433"/>
                  </a:cubicBezTo>
                  <a:lnTo>
                    <a:pt x="109" y="1436"/>
                  </a:lnTo>
                  <a:close/>
                  <a:moveTo>
                    <a:pt x="1871" y="1418"/>
                  </a:moveTo>
                  <a:cubicBezTo>
                    <a:pt x="1864" y="1414"/>
                    <a:pt x="1864" y="1414"/>
                    <a:pt x="1864" y="1414"/>
                  </a:cubicBezTo>
                  <a:cubicBezTo>
                    <a:pt x="1868" y="1406"/>
                    <a:pt x="1872" y="1397"/>
                    <a:pt x="1876" y="1389"/>
                  </a:cubicBezTo>
                  <a:cubicBezTo>
                    <a:pt x="1883" y="1392"/>
                    <a:pt x="1883" y="1392"/>
                    <a:pt x="1883" y="1392"/>
                  </a:cubicBezTo>
                  <a:cubicBezTo>
                    <a:pt x="1879" y="1401"/>
                    <a:pt x="1875" y="1409"/>
                    <a:pt x="1871" y="1418"/>
                  </a:cubicBezTo>
                  <a:close/>
                  <a:moveTo>
                    <a:pt x="90" y="1397"/>
                  </a:moveTo>
                  <a:cubicBezTo>
                    <a:pt x="86" y="1388"/>
                    <a:pt x="82" y="1379"/>
                    <a:pt x="78" y="1371"/>
                  </a:cubicBezTo>
                  <a:cubicBezTo>
                    <a:pt x="86" y="1368"/>
                    <a:pt x="86" y="1368"/>
                    <a:pt x="86" y="1368"/>
                  </a:cubicBezTo>
                  <a:cubicBezTo>
                    <a:pt x="89" y="1376"/>
                    <a:pt x="93" y="1385"/>
                    <a:pt x="97" y="1393"/>
                  </a:cubicBezTo>
                  <a:lnTo>
                    <a:pt x="90" y="1397"/>
                  </a:lnTo>
                  <a:close/>
                  <a:moveTo>
                    <a:pt x="1890" y="1378"/>
                  </a:moveTo>
                  <a:cubicBezTo>
                    <a:pt x="1882" y="1375"/>
                    <a:pt x="1882" y="1375"/>
                    <a:pt x="1882" y="1375"/>
                  </a:cubicBezTo>
                  <a:cubicBezTo>
                    <a:pt x="1886" y="1366"/>
                    <a:pt x="1890" y="1357"/>
                    <a:pt x="1893" y="1349"/>
                  </a:cubicBezTo>
                  <a:cubicBezTo>
                    <a:pt x="1900" y="1352"/>
                    <a:pt x="1900" y="1352"/>
                    <a:pt x="1900" y="1352"/>
                  </a:cubicBezTo>
                  <a:cubicBezTo>
                    <a:pt x="1897" y="1360"/>
                    <a:pt x="1893" y="1369"/>
                    <a:pt x="1890" y="1378"/>
                  </a:cubicBezTo>
                  <a:close/>
                  <a:moveTo>
                    <a:pt x="72" y="1356"/>
                  </a:moveTo>
                  <a:cubicBezTo>
                    <a:pt x="69" y="1347"/>
                    <a:pt x="65" y="1338"/>
                    <a:pt x="62" y="1330"/>
                  </a:cubicBezTo>
                  <a:cubicBezTo>
                    <a:pt x="69" y="1327"/>
                    <a:pt x="69" y="1327"/>
                    <a:pt x="69" y="1327"/>
                  </a:cubicBezTo>
                  <a:cubicBezTo>
                    <a:pt x="73" y="1336"/>
                    <a:pt x="76" y="1344"/>
                    <a:pt x="79" y="1353"/>
                  </a:cubicBezTo>
                  <a:lnTo>
                    <a:pt x="72" y="1356"/>
                  </a:lnTo>
                  <a:close/>
                  <a:moveTo>
                    <a:pt x="1906" y="1337"/>
                  </a:moveTo>
                  <a:cubicBezTo>
                    <a:pt x="1899" y="1334"/>
                    <a:pt x="1899" y="1334"/>
                    <a:pt x="1899" y="1334"/>
                  </a:cubicBezTo>
                  <a:cubicBezTo>
                    <a:pt x="1902" y="1325"/>
                    <a:pt x="1905" y="1317"/>
                    <a:pt x="1908" y="1308"/>
                  </a:cubicBezTo>
                  <a:cubicBezTo>
                    <a:pt x="1916" y="1311"/>
                    <a:pt x="1916" y="1311"/>
                    <a:pt x="1916" y="1311"/>
                  </a:cubicBezTo>
                  <a:cubicBezTo>
                    <a:pt x="1913" y="1319"/>
                    <a:pt x="1910" y="1328"/>
                    <a:pt x="1906" y="1337"/>
                  </a:cubicBezTo>
                  <a:close/>
                  <a:moveTo>
                    <a:pt x="56" y="1314"/>
                  </a:moveTo>
                  <a:cubicBezTo>
                    <a:pt x="53" y="1306"/>
                    <a:pt x="50" y="1297"/>
                    <a:pt x="47" y="1288"/>
                  </a:cubicBezTo>
                  <a:cubicBezTo>
                    <a:pt x="55" y="1285"/>
                    <a:pt x="55" y="1285"/>
                    <a:pt x="55" y="1285"/>
                  </a:cubicBezTo>
                  <a:cubicBezTo>
                    <a:pt x="58" y="1294"/>
                    <a:pt x="61" y="1303"/>
                    <a:pt x="64" y="1312"/>
                  </a:cubicBezTo>
                  <a:lnTo>
                    <a:pt x="56" y="1314"/>
                  </a:lnTo>
                  <a:close/>
                  <a:moveTo>
                    <a:pt x="1921" y="1295"/>
                  </a:moveTo>
                  <a:cubicBezTo>
                    <a:pt x="1914" y="1293"/>
                    <a:pt x="1914" y="1293"/>
                    <a:pt x="1914" y="1293"/>
                  </a:cubicBezTo>
                  <a:cubicBezTo>
                    <a:pt x="1916" y="1284"/>
                    <a:pt x="1919" y="1275"/>
                    <a:pt x="1922" y="1266"/>
                  </a:cubicBezTo>
                  <a:cubicBezTo>
                    <a:pt x="1930" y="1268"/>
                    <a:pt x="1930" y="1268"/>
                    <a:pt x="1930" y="1268"/>
                  </a:cubicBezTo>
                  <a:cubicBezTo>
                    <a:pt x="1927" y="1277"/>
                    <a:pt x="1924" y="1286"/>
                    <a:pt x="1921" y="1295"/>
                  </a:cubicBezTo>
                  <a:close/>
                  <a:moveTo>
                    <a:pt x="42" y="1272"/>
                  </a:moveTo>
                  <a:cubicBezTo>
                    <a:pt x="40" y="1263"/>
                    <a:pt x="37" y="1254"/>
                    <a:pt x="35" y="1245"/>
                  </a:cubicBezTo>
                  <a:cubicBezTo>
                    <a:pt x="42" y="1243"/>
                    <a:pt x="42" y="1243"/>
                    <a:pt x="42" y="1243"/>
                  </a:cubicBezTo>
                  <a:cubicBezTo>
                    <a:pt x="45" y="1252"/>
                    <a:pt x="47" y="1261"/>
                    <a:pt x="50" y="1270"/>
                  </a:cubicBezTo>
                  <a:lnTo>
                    <a:pt x="42" y="1272"/>
                  </a:lnTo>
                  <a:close/>
                  <a:moveTo>
                    <a:pt x="1934" y="1253"/>
                  </a:moveTo>
                  <a:cubicBezTo>
                    <a:pt x="1926" y="1251"/>
                    <a:pt x="1926" y="1251"/>
                    <a:pt x="1926" y="1251"/>
                  </a:cubicBezTo>
                  <a:cubicBezTo>
                    <a:pt x="1929" y="1242"/>
                    <a:pt x="1931" y="1233"/>
                    <a:pt x="1934" y="1224"/>
                  </a:cubicBezTo>
                  <a:cubicBezTo>
                    <a:pt x="1941" y="1226"/>
                    <a:pt x="1941" y="1226"/>
                    <a:pt x="1941" y="1226"/>
                  </a:cubicBezTo>
                  <a:cubicBezTo>
                    <a:pt x="1939" y="1235"/>
                    <a:pt x="1937" y="1244"/>
                    <a:pt x="1934" y="1253"/>
                  </a:cubicBezTo>
                  <a:close/>
                  <a:moveTo>
                    <a:pt x="31" y="1230"/>
                  </a:moveTo>
                  <a:cubicBezTo>
                    <a:pt x="28" y="1221"/>
                    <a:pt x="26" y="1212"/>
                    <a:pt x="24" y="1202"/>
                  </a:cubicBezTo>
                  <a:cubicBezTo>
                    <a:pt x="32" y="1201"/>
                    <a:pt x="32" y="1201"/>
                    <a:pt x="32" y="1201"/>
                  </a:cubicBezTo>
                  <a:cubicBezTo>
                    <a:pt x="34" y="1210"/>
                    <a:pt x="36" y="1219"/>
                    <a:pt x="38" y="1228"/>
                  </a:cubicBezTo>
                  <a:lnTo>
                    <a:pt x="31" y="1230"/>
                  </a:lnTo>
                  <a:close/>
                  <a:moveTo>
                    <a:pt x="1945" y="1210"/>
                  </a:moveTo>
                  <a:cubicBezTo>
                    <a:pt x="1937" y="1208"/>
                    <a:pt x="1937" y="1208"/>
                    <a:pt x="1937" y="1208"/>
                  </a:cubicBezTo>
                  <a:cubicBezTo>
                    <a:pt x="1939" y="1199"/>
                    <a:pt x="1941" y="1190"/>
                    <a:pt x="1943" y="1181"/>
                  </a:cubicBezTo>
                  <a:cubicBezTo>
                    <a:pt x="1951" y="1183"/>
                    <a:pt x="1951" y="1183"/>
                    <a:pt x="1951" y="1183"/>
                  </a:cubicBezTo>
                  <a:cubicBezTo>
                    <a:pt x="1949" y="1192"/>
                    <a:pt x="1947" y="1201"/>
                    <a:pt x="1945" y="1210"/>
                  </a:cubicBezTo>
                  <a:close/>
                  <a:moveTo>
                    <a:pt x="21" y="1187"/>
                  </a:moveTo>
                  <a:cubicBezTo>
                    <a:pt x="19" y="1178"/>
                    <a:pt x="17" y="1168"/>
                    <a:pt x="15" y="1159"/>
                  </a:cubicBezTo>
                  <a:cubicBezTo>
                    <a:pt x="23" y="1158"/>
                    <a:pt x="23" y="1158"/>
                    <a:pt x="23" y="1158"/>
                  </a:cubicBezTo>
                  <a:cubicBezTo>
                    <a:pt x="25" y="1167"/>
                    <a:pt x="27" y="1176"/>
                    <a:pt x="28" y="1185"/>
                  </a:cubicBezTo>
                  <a:lnTo>
                    <a:pt x="21" y="1187"/>
                  </a:lnTo>
                  <a:close/>
                  <a:moveTo>
                    <a:pt x="1954" y="1167"/>
                  </a:moveTo>
                  <a:cubicBezTo>
                    <a:pt x="1946" y="1166"/>
                    <a:pt x="1946" y="1166"/>
                    <a:pt x="1946" y="1166"/>
                  </a:cubicBezTo>
                  <a:cubicBezTo>
                    <a:pt x="1948" y="1157"/>
                    <a:pt x="1950" y="1147"/>
                    <a:pt x="1951" y="1138"/>
                  </a:cubicBezTo>
                  <a:cubicBezTo>
                    <a:pt x="1959" y="1139"/>
                    <a:pt x="1959" y="1139"/>
                    <a:pt x="1959" y="1139"/>
                  </a:cubicBezTo>
                  <a:cubicBezTo>
                    <a:pt x="1957" y="1149"/>
                    <a:pt x="1956" y="1158"/>
                    <a:pt x="1954" y="1167"/>
                  </a:cubicBezTo>
                  <a:close/>
                  <a:moveTo>
                    <a:pt x="13" y="1143"/>
                  </a:moveTo>
                  <a:cubicBezTo>
                    <a:pt x="11" y="1134"/>
                    <a:pt x="10" y="1125"/>
                    <a:pt x="9" y="1116"/>
                  </a:cubicBezTo>
                  <a:cubicBezTo>
                    <a:pt x="16" y="1115"/>
                    <a:pt x="16" y="1115"/>
                    <a:pt x="16" y="1115"/>
                  </a:cubicBezTo>
                  <a:cubicBezTo>
                    <a:pt x="18" y="1124"/>
                    <a:pt x="19" y="1133"/>
                    <a:pt x="20" y="1142"/>
                  </a:cubicBezTo>
                  <a:lnTo>
                    <a:pt x="13" y="1143"/>
                  </a:lnTo>
                  <a:close/>
                  <a:moveTo>
                    <a:pt x="1961" y="1123"/>
                  </a:moveTo>
                  <a:cubicBezTo>
                    <a:pt x="1953" y="1122"/>
                    <a:pt x="1953" y="1122"/>
                    <a:pt x="1953" y="1122"/>
                  </a:cubicBezTo>
                  <a:cubicBezTo>
                    <a:pt x="1955" y="1113"/>
                    <a:pt x="1956" y="1104"/>
                    <a:pt x="1957" y="1095"/>
                  </a:cubicBezTo>
                  <a:cubicBezTo>
                    <a:pt x="1965" y="1096"/>
                    <a:pt x="1965" y="1096"/>
                    <a:pt x="1965" y="1096"/>
                  </a:cubicBezTo>
                  <a:cubicBezTo>
                    <a:pt x="1964" y="1105"/>
                    <a:pt x="1963" y="1114"/>
                    <a:pt x="1961" y="1123"/>
                  </a:cubicBezTo>
                  <a:close/>
                  <a:moveTo>
                    <a:pt x="7" y="1100"/>
                  </a:moveTo>
                  <a:cubicBezTo>
                    <a:pt x="5" y="1090"/>
                    <a:pt x="5" y="1081"/>
                    <a:pt x="4" y="1072"/>
                  </a:cubicBezTo>
                  <a:cubicBezTo>
                    <a:pt x="12" y="1071"/>
                    <a:pt x="12" y="1071"/>
                    <a:pt x="12" y="1071"/>
                  </a:cubicBezTo>
                  <a:cubicBezTo>
                    <a:pt x="12" y="1080"/>
                    <a:pt x="13" y="1089"/>
                    <a:pt x="14" y="1099"/>
                  </a:cubicBezTo>
                  <a:lnTo>
                    <a:pt x="7" y="1100"/>
                  </a:lnTo>
                  <a:close/>
                  <a:moveTo>
                    <a:pt x="1966" y="1080"/>
                  </a:moveTo>
                  <a:cubicBezTo>
                    <a:pt x="1958" y="1079"/>
                    <a:pt x="1958" y="1079"/>
                    <a:pt x="1958" y="1079"/>
                  </a:cubicBezTo>
                  <a:cubicBezTo>
                    <a:pt x="1959" y="1070"/>
                    <a:pt x="1960" y="1060"/>
                    <a:pt x="1961" y="1051"/>
                  </a:cubicBezTo>
                  <a:cubicBezTo>
                    <a:pt x="1969" y="1052"/>
                    <a:pt x="1969" y="1052"/>
                    <a:pt x="1969" y="1052"/>
                  </a:cubicBezTo>
                  <a:cubicBezTo>
                    <a:pt x="1968" y="1061"/>
                    <a:pt x="1967" y="1070"/>
                    <a:pt x="1966" y="1080"/>
                  </a:cubicBezTo>
                  <a:close/>
                  <a:moveTo>
                    <a:pt x="2" y="1056"/>
                  </a:moveTo>
                  <a:cubicBezTo>
                    <a:pt x="2" y="1046"/>
                    <a:pt x="1" y="1037"/>
                    <a:pt x="1" y="1028"/>
                  </a:cubicBezTo>
                  <a:cubicBezTo>
                    <a:pt x="9" y="1027"/>
                    <a:pt x="9" y="1027"/>
                    <a:pt x="9" y="1027"/>
                  </a:cubicBezTo>
                  <a:cubicBezTo>
                    <a:pt x="9" y="1036"/>
                    <a:pt x="10" y="1046"/>
                    <a:pt x="10" y="1055"/>
                  </a:cubicBezTo>
                  <a:lnTo>
                    <a:pt x="2" y="1056"/>
                  </a:lnTo>
                  <a:close/>
                  <a:moveTo>
                    <a:pt x="1970" y="1036"/>
                  </a:moveTo>
                  <a:cubicBezTo>
                    <a:pt x="1962" y="1035"/>
                    <a:pt x="1962" y="1035"/>
                    <a:pt x="1962" y="1035"/>
                  </a:cubicBezTo>
                  <a:cubicBezTo>
                    <a:pt x="1962" y="1026"/>
                    <a:pt x="1962" y="1017"/>
                    <a:pt x="1963" y="1007"/>
                  </a:cubicBezTo>
                  <a:cubicBezTo>
                    <a:pt x="1971" y="1007"/>
                    <a:pt x="1971" y="1007"/>
                    <a:pt x="1971" y="1007"/>
                  </a:cubicBezTo>
                  <a:cubicBezTo>
                    <a:pt x="1970" y="1017"/>
                    <a:pt x="1970" y="1026"/>
                    <a:pt x="1970" y="1036"/>
                  </a:cubicBezTo>
                  <a:close/>
                  <a:moveTo>
                    <a:pt x="0" y="1012"/>
                  </a:moveTo>
                  <a:cubicBezTo>
                    <a:pt x="0" y="1003"/>
                    <a:pt x="0" y="994"/>
                    <a:pt x="0" y="985"/>
                  </a:cubicBezTo>
                  <a:cubicBezTo>
                    <a:pt x="0" y="983"/>
                    <a:pt x="0" y="983"/>
                    <a:pt x="0" y="983"/>
                  </a:cubicBezTo>
                  <a:cubicBezTo>
                    <a:pt x="8" y="983"/>
                    <a:pt x="8" y="983"/>
                    <a:pt x="8" y="983"/>
                  </a:cubicBezTo>
                  <a:cubicBezTo>
                    <a:pt x="8" y="985"/>
                    <a:pt x="8" y="985"/>
                    <a:pt x="8" y="985"/>
                  </a:cubicBezTo>
                  <a:cubicBezTo>
                    <a:pt x="8" y="994"/>
                    <a:pt x="8" y="1003"/>
                    <a:pt x="8" y="1011"/>
                  </a:cubicBezTo>
                  <a:lnTo>
                    <a:pt x="0" y="1012"/>
                  </a:lnTo>
                  <a:close/>
                  <a:moveTo>
                    <a:pt x="1971" y="991"/>
                  </a:moveTo>
                  <a:cubicBezTo>
                    <a:pt x="1963" y="991"/>
                    <a:pt x="1963" y="991"/>
                    <a:pt x="1963" y="991"/>
                  </a:cubicBezTo>
                  <a:cubicBezTo>
                    <a:pt x="1963" y="989"/>
                    <a:pt x="1963" y="987"/>
                    <a:pt x="1963" y="985"/>
                  </a:cubicBezTo>
                  <a:cubicBezTo>
                    <a:pt x="1963" y="978"/>
                    <a:pt x="1963" y="971"/>
                    <a:pt x="1963" y="963"/>
                  </a:cubicBezTo>
                  <a:cubicBezTo>
                    <a:pt x="1971" y="963"/>
                    <a:pt x="1971" y="963"/>
                    <a:pt x="1971" y="963"/>
                  </a:cubicBezTo>
                  <a:cubicBezTo>
                    <a:pt x="1971" y="971"/>
                    <a:pt x="1971" y="978"/>
                    <a:pt x="1971" y="985"/>
                  </a:cubicBezTo>
                  <a:cubicBezTo>
                    <a:pt x="1971" y="987"/>
                    <a:pt x="1971" y="989"/>
                    <a:pt x="1971" y="991"/>
                  </a:cubicBezTo>
                  <a:close/>
                  <a:moveTo>
                    <a:pt x="8" y="968"/>
                  </a:moveTo>
                  <a:cubicBezTo>
                    <a:pt x="0" y="967"/>
                    <a:pt x="0" y="967"/>
                    <a:pt x="0" y="967"/>
                  </a:cubicBezTo>
                  <a:cubicBezTo>
                    <a:pt x="0" y="958"/>
                    <a:pt x="1" y="949"/>
                    <a:pt x="1" y="939"/>
                  </a:cubicBezTo>
                  <a:cubicBezTo>
                    <a:pt x="9" y="940"/>
                    <a:pt x="9" y="940"/>
                    <a:pt x="9" y="940"/>
                  </a:cubicBezTo>
                  <a:cubicBezTo>
                    <a:pt x="9" y="949"/>
                    <a:pt x="8" y="958"/>
                    <a:pt x="8" y="968"/>
                  </a:cubicBezTo>
                  <a:close/>
                  <a:moveTo>
                    <a:pt x="1962" y="948"/>
                  </a:moveTo>
                  <a:cubicBezTo>
                    <a:pt x="1962" y="938"/>
                    <a:pt x="1961" y="929"/>
                    <a:pt x="1961" y="920"/>
                  </a:cubicBezTo>
                  <a:cubicBezTo>
                    <a:pt x="1969" y="919"/>
                    <a:pt x="1969" y="919"/>
                    <a:pt x="1969" y="919"/>
                  </a:cubicBezTo>
                  <a:cubicBezTo>
                    <a:pt x="1969" y="929"/>
                    <a:pt x="1970" y="938"/>
                    <a:pt x="1970" y="947"/>
                  </a:cubicBezTo>
                  <a:lnTo>
                    <a:pt x="1962" y="948"/>
                  </a:lnTo>
                  <a:close/>
                  <a:moveTo>
                    <a:pt x="10" y="924"/>
                  </a:moveTo>
                  <a:cubicBezTo>
                    <a:pt x="2" y="923"/>
                    <a:pt x="2" y="923"/>
                    <a:pt x="2" y="923"/>
                  </a:cubicBezTo>
                  <a:cubicBezTo>
                    <a:pt x="3" y="914"/>
                    <a:pt x="3" y="904"/>
                    <a:pt x="4" y="895"/>
                  </a:cubicBezTo>
                  <a:cubicBezTo>
                    <a:pt x="12" y="896"/>
                    <a:pt x="12" y="896"/>
                    <a:pt x="12" y="896"/>
                  </a:cubicBezTo>
                  <a:cubicBezTo>
                    <a:pt x="11" y="905"/>
                    <a:pt x="10" y="914"/>
                    <a:pt x="10" y="924"/>
                  </a:cubicBezTo>
                  <a:close/>
                  <a:moveTo>
                    <a:pt x="1960" y="904"/>
                  </a:moveTo>
                  <a:cubicBezTo>
                    <a:pt x="1959" y="895"/>
                    <a:pt x="1958" y="885"/>
                    <a:pt x="1957" y="876"/>
                  </a:cubicBezTo>
                  <a:cubicBezTo>
                    <a:pt x="1965" y="875"/>
                    <a:pt x="1965" y="875"/>
                    <a:pt x="1965" y="875"/>
                  </a:cubicBezTo>
                  <a:cubicBezTo>
                    <a:pt x="1966" y="884"/>
                    <a:pt x="1967" y="894"/>
                    <a:pt x="1967" y="903"/>
                  </a:cubicBezTo>
                  <a:lnTo>
                    <a:pt x="1960" y="904"/>
                  </a:lnTo>
                  <a:close/>
                  <a:moveTo>
                    <a:pt x="14" y="880"/>
                  </a:moveTo>
                  <a:cubicBezTo>
                    <a:pt x="6" y="879"/>
                    <a:pt x="6" y="879"/>
                    <a:pt x="6" y="879"/>
                  </a:cubicBezTo>
                  <a:cubicBezTo>
                    <a:pt x="7" y="870"/>
                    <a:pt x="8" y="861"/>
                    <a:pt x="9" y="851"/>
                  </a:cubicBezTo>
                  <a:cubicBezTo>
                    <a:pt x="17" y="852"/>
                    <a:pt x="17" y="852"/>
                    <a:pt x="17" y="852"/>
                  </a:cubicBezTo>
                  <a:cubicBezTo>
                    <a:pt x="16" y="862"/>
                    <a:pt x="15" y="871"/>
                    <a:pt x="14" y="880"/>
                  </a:cubicBezTo>
                  <a:close/>
                  <a:moveTo>
                    <a:pt x="1955" y="860"/>
                  </a:moveTo>
                  <a:cubicBezTo>
                    <a:pt x="1954" y="851"/>
                    <a:pt x="1952" y="842"/>
                    <a:pt x="1951" y="833"/>
                  </a:cubicBezTo>
                  <a:cubicBezTo>
                    <a:pt x="1959" y="831"/>
                    <a:pt x="1959" y="831"/>
                    <a:pt x="1959" y="831"/>
                  </a:cubicBezTo>
                  <a:cubicBezTo>
                    <a:pt x="1960" y="841"/>
                    <a:pt x="1962" y="850"/>
                    <a:pt x="1963" y="859"/>
                  </a:cubicBezTo>
                  <a:lnTo>
                    <a:pt x="1955" y="860"/>
                  </a:lnTo>
                  <a:close/>
                  <a:moveTo>
                    <a:pt x="19" y="837"/>
                  </a:moveTo>
                  <a:cubicBezTo>
                    <a:pt x="11" y="835"/>
                    <a:pt x="11" y="835"/>
                    <a:pt x="11" y="835"/>
                  </a:cubicBezTo>
                  <a:cubicBezTo>
                    <a:pt x="13" y="826"/>
                    <a:pt x="14" y="817"/>
                    <a:pt x="16" y="808"/>
                  </a:cubicBezTo>
                  <a:cubicBezTo>
                    <a:pt x="24" y="809"/>
                    <a:pt x="24" y="809"/>
                    <a:pt x="24" y="809"/>
                  </a:cubicBezTo>
                  <a:cubicBezTo>
                    <a:pt x="22" y="818"/>
                    <a:pt x="21" y="827"/>
                    <a:pt x="19" y="837"/>
                  </a:cubicBezTo>
                  <a:close/>
                  <a:moveTo>
                    <a:pt x="1948" y="817"/>
                  </a:moveTo>
                  <a:cubicBezTo>
                    <a:pt x="1947" y="808"/>
                    <a:pt x="1945" y="799"/>
                    <a:pt x="1943" y="790"/>
                  </a:cubicBezTo>
                  <a:cubicBezTo>
                    <a:pt x="1951" y="788"/>
                    <a:pt x="1951" y="788"/>
                    <a:pt x="1951" y="788"/>
                  </a:cubicBezTo>
                  <a:cubicBezTo>
                    <a:pt x="1953" y="797"/>
                    <a:pt x="1955" y="806"/>
                    <a:pt x="1956" y="816"/>
                  </a:cubicBezTo>
                  <a:lnTo>
                    <a:pt x="1948" y="817"/>
                  </a:lnTo>
                  <a:close/>
                  <a:moveTo>
                    <a:pt x="27" y="793"/>
                  </a:moveTo>
                  <a:cubicBezTo>
                    <a:pt x="19" y="792"/>
                    <a:pt x="19" y="792"/>
                    <a:pt x="19" y="792"/>
                  </a:cubicBezTo>
                  <a:cubicBezTo>
                    <a:pt x="21" y="783"/>
                    <a:pt x="23" y="774"/>
                    <a:pt x="25" y="764"/>
                  </a:cubicBezTo>
                  <a:cubicBezTo>
                    <a:pt x="33" y="766"/>
                    <a:pt x="33" y="766"/>
                    <a:pt x="33" y="766"/>
                  </a:cubicBezTo>
                  <a:cubicBezTo>
                    <a:pt x="31" y="775"/>
                    <a:pt x="29" y="784"/>
                    <a:pt x="27" y="793"/>
                  </a:cubicBezTo>
                  <a:close/>
                  <a:moveTo>
                    <a:pt x="1940" y="774"/>
                  </a:moveTo>
                  <a:cubicBezTo>
                    <a:pt x="1938" y="765"/>
                    <a:pt x="1936" y="756"/>
                    <a:pt x="1934" y="747"/>
                  </a:cubicBezTo>
                  <a:cubicBezTo>
                    <a:pt x="1941" y="745"/>
                    <a:pt x="1941" y="745"/>
                    <a:pt x="1941" y="745"/>
                  </a:cubicBezTo>
                  <a:cubicBezTo>
                    <a:pt x="1944" y="754"/>
                    <a:pt x="1946" y="763"/>
                    <a:pt x="1948" y="772"/>
                  </a:cubicBezTo>
                  <a:lnTo>
                    <a:pt x="1940" y="774"/>
                  </a:lnTo>
                  <a:close/>
                  <a:moveTo>
                    <a:pt x="36" y="751"/>
                  </a:moveTo>
                  <a:cubicBezTo>
                    <a:pt x="29" y="749"/>
                    <a:pt x="29" y="749"/>
                    <a:pt x="29" y="749"/>
                  </a:cubicBezTo>
                  <a:cubicBezTo>
                    <a:pt x="31" y="740"/>
                    <a:pt x="33" y="731"/>
                    <a:pt x="36" y="722"/>
                  </a:cubicBezTo>
                  <a:cubicBezTo>
                    <a:pt x="43" y="724"/>
                    <a:pt x="43" y="724"/>
                    <a:pt x="43" y="724"/>
                  </a:cubicBezTo>
                  <a:cubicBezTo>
                    <a:pt x="41" y="733"/>
                    <a:pt x="39" y="742"/>
                    <a:pt x="36" y="751"/>
                  </a:cubicBezTo>
                  <a:close/>
                  <a:moveTo>
                    <a:pt x="1930" y="731"/>
                  </a:moveTo>
                  <a:cubicBezTo>
                    <a:pt x="1927" y="722"/>
                    <a:pt x="1925" y="713"/>
                    <a:pt x="1922" y="705"/>
                  </a:cubicBezTo>
                  <a:cubicBezTo>
                    <a:pt x="1930" y="702"/>
                    <a:pt x="1930" y="702"/>
                    <a:pt x="1930" y="702"/>
                  </a:cubicBezTo>
                  <a:cubicBezTo>
                    <a:pt x="1932" y="711"/>
                    <a:pt x="1935" y="720"/>
                    <a:pt x="1937" y="729"/>
                  </a:cubicBezTo>
                  <a:lnTo>
                    <a:pt x="1930" y="731"/>
                  </a:lnTo>
                  <a:close/>
                  <a:moveTo>
                    <a:pt x="48" y="708"/>
                  </a:moveTo>
                  <a:cubicBezTo>
                    <a:pt x="40" y="706"/>
                    <a:pt x="40" y="706"/>
                    <a:pt x="40" y="706"/>
                  </a:cubicBezTo>
                  <a:cubicBezTo>
                    <a:pt x="43" y="697"/>
                    <a:pt x="46" y="688"/>
                    <a:pt x="48" y="679"/>
                  </a:cubicBezTo>
                  <a:cubicBezTo>
                    <a:pt x="56" y="682"/>
                    <a:pt x="56" y="682"/>
                    <a:pt x="56" y="682"/>
                  </a:cubicBezTo>
                  <a:cubicBezTo>
                    <a:pt x="53" y="691"/>
                    <a:pt x="50" y="700"/>
                    <a:pt x="48" y="708"/>
                  </a:cubicBezTo>
                  <a:close/>
                  <a:moveTo>
                    <a:pt x="1917" y="689"/>
                  </a:moveTo>
                  <a:cubicBezTo>
                    <a:pt x="1914" y="681"/>
                    <a:pt x="1911" y="672"/>
                    <a:pt x="1908" y="663"/>
                  </a:cubicBezTo>
                  <a:cubicBezTo>
                    <a:pt x="1916" y="660"/>
                    <a:pt x="1916" y="660"/>
                    <a:pt x="1916" y="660"/>
                  </a:cubicBezTo>
                  <a:cubicBezTo>
                    <a:pt x="1919" y="669"/>
                    <a:pt x="1922" y="678"/>
                    <a:pt x="1925" y="687"/>
                  </a:cubicBezTo>
                  <a:lnTo>
                    <a:pt x="1917" y="689"/>
                  </a:lnTo>
                  <a:close/>
                  <a:moveTo>
                    <a:pt x="61" y="667"/>
                  </a:moveTo>
                  <a:cubicBezTo>
                    <a:pt x="54" y="664"/>
                    <a:pt x="54" y="664"/>
                    <a:pt x="54" y="664"/>
                  </a:cubicBezTo>
                  <a:cubicBezTo>
                    <a:pt x="57" y="655"/>
                    <a:pt x="60" y="646"/>
                    <a:pt x="63" y="638"/>
                  </a:cubicBezTo>
                  <a:cubicBezTo>
                    <a:pt x="71" y="641"/>
                    <a:pt x="71" y="641"/>
                    <a:pt x="71" y="641"/>
                  </a:cubicBezTo>
                  <a:cubicBezTo>
                    <a:pt x="67" y="649"/>
                    <a:pt x="64" y="658"/>
                    <a:pt x="61" y="667"/>
                  </a:cubicBezTo>
                  <a:close/>
                  <a:moveTo>
                    <a:pt x="1903" y="648"/>
                  </a:moveTo>
                  <a:cubicBezTo>
                    <a:pt x="1900" y="639"/>
                    <a:pt x="1896" y="630"/>
                    <a:pt x="1893" y="622"/>
                  </a:cubicBezTo>
                  <a:cubicBezTo>
                    <a:pt x="1900" y="619"/>
                    <a:pt x="1900" y="619"/>
                    <a:pt x="1900" y="619"/>
                  </a:cubicBezTo>
                  <a:cubicBezTo>
                    <a:pt x="1904" y="627"/>
                    <a:pt x="1907" y="636"/>
                    <a:pt x="1911" y="645"/>
                  </a:cubicBezTo>
                  <a:lnTo>
                    <a:pt x="1903" y="648"/>
                  </a:lnTo>
                  <a:close/>
                  <a:moveTo>
                    <a:pt x="76" y="626"/>
                  </a:moveTo>
                  <a:cubicBezTo>
                    <a:pt x="69" y="623"/>
                    <a:pt x="69" y="623"/>
                    <a:pt x="69" y="623"/>
                  </a:cubicBezTo>
                  <a:cubicBezTo>
                    <a:pt x="72" y="614"/>
                    <a:pt x="76" y="606"/>
                    <a:pt x="80" y="597"/>
                  </a:cubicBezTo>
                  <a:cubicBezTo>
                    <a:pt x="87" y="600"/>
                    <a:pt x="87" y="600"/>
                    <a:pt x="87" y="600"/>
                  </a:cubicBezTo>
                  <a:cubicBezTo>
                    <a:pt x="83" y="609"/>
                    <a:pt x="80" y="617"/>
                    <a:pt x="76" y="626"/>
                  </a:cubicBezTo>
                  <a:close/>
                  <a:moveTo>
                    <a:pt x="1887" y="607"/>
                  </a:moveTo>
                  <a:cubicBezTo>
                    <a:pt x="1883" y="598"/>
                    <a:pt x="1880" y="590"/>
                    <a:pt x="1876" y="581"/>
                  </a:cubicBezTo>
                  <a:cubicBezTo>
                    <a:pt x="1883" y="578"/>
                    <a:pt x="1883" y="578"/>
                    <a:pt x="1883" y="578"/>
                  </a:cubicBezTo>
                  <a:cubicBezTo>
                    <a:pt x="1887" y="587"/>
                    <a:pt x="1891" y="595"/>
                    <a:pt x="1894" y="604"/>
                  </a:cubicBezTo>
                  <a:lnTo>
                    <a:pt x="1887" y="607"/>
                  </a:lnTo>
                  <a:close/>
                  <a:moveTo>
                    <a:pt x="93" y="586"/>
                  </a:moveTo>
                  <a:cubicBezTo>
                    <a:pt x="86" y="582"/>
                    <a:pt x="86" y="582"/>
                    <a:pt x="86" y="582"/>
                  </a:cubicBezTo>
                  <a:cubicBezTo>
                    <a:pt x="90" y="574"/>
                    <a:pt x="94" y="565"/>
                    <a:pt x="98" y="557"/>
                  </a:cubicBezTo>
                  <a:cubicBezTo>
                    <a:pt x="105" y="560"/>
                    <a:pt x="105" y="560"/>
                    <a:pt x="105" y="560"/>
                  </a:cubicBezTo>
                  <a:cubicBezTo>
                    <a:pt x="101" y="569"/>
                    <a:pt x="97" y="577"/>
                    <a:pt x="93" y="586"/>
                  </a:cubicBezTo>
                  <a:close/>
                  <a:moveTo>
                    <a:pt x="1869" y="567"/>
                  </a:moveTo>
                  <a:cubicBezTo>
                    <a:pt x="1865" y="558"/>
                    <a:pt x="1861" y="550"/>
                    <a:pt x="1857" y="542"/>
                  </a:cubicBezTo>
                  <a:cubicBezTo>
                    <a:pt x="1864" y="538"/>
                    <a:pt x="1864" y="538"/>
                    <a:pt x="1864" y="538"/>
                  </a:cubicBezTo>
                  <a:cubicBezTo>
                    <a:pt x="1868" y="546"/>
                    <a:pt x="1872" y="555"/>
                    <a:pt x="1876" y="563"/>
                  </a:cubicBezTo>
                  <a:lnTo>
                    <a:pt x="1869" y="567"/>
                  </a:lnTo>
                  <a:close/>
                  <a:moveTo>
                    <a:pt x="112" y="546"/>
                  </a:moveTo>
                  <a:cubicBezTo>
                    <a:pt x="105" y="542"/>
                    <a:pt x="105" y="542"/>
                    <a:pt x="105" y="542"/>
                  </a:cubicBezTo>
                  <a:cubicBezTo>
                    <a:pt x="109" y="534"/>
                    <a:pt x="113" y="526"/>
                    <a:pt x="118" y="518"/>
                  </a:cubicBezTo>
                  <a:cubicBezTo>
                    <a:pt x="125" y="521"/>
                    <a:pt x="125" y="521"/>
                    <a:pt x="125" y="521"/>
                  </a:cubicBezTo>
                  <a:cubicBezTo>
                    <a:pt x="121" y="530"/>
                    <a:pt x="116" y="538"/>
                    <a:pt x="112" y="546"/>
                  </a:cubicBezTo>
                  <a:close/>
                  <a:moveTo>
                    <a:pt x="1849" y="528"/>
                  </a:moveTo>
                  <a:cubicBezTo>
                    <a:pt x="1845" y="519"/>
                    <a:pt x="1840" y="511"/>
                    <a:pt x="1836" y="503"/>
                  </a:cubicBezTo>
                  <a:cubicBezTo>
                    <a:pt x="1843" y="499"/>
                    <a:pt x="1843" y="499"/>
                    <a:pt x="1843" y="499"/>
                  </a:cubicBezTo>
                  <a:cubicBezTo>
                    <a:pt x="1847" y="507"/>
                    <a:pt x="1852" y="516"/>
                    <a:pt x="1856" y="524"/>
                  </a:cubicBezTo>
                  <a:lnTo>
                    <a:pt x="1849" y="528"/>
                  </a:lnTo>
                  <a:close/>
                  <a:moveTo>
                    <a:pt x="133" y="507"/>
                  </a:moveTo>
                  <a:cubicBezTo>
                    <a:pt x="126" y="504"/>
                    <a:pt x="126" y="504"/>
                    <a:pt x="126" y="504"/>
                  </a:cubicBezTo>
                  <a:cubicBezTo>
                    <a:pt x="130" y="495"/>
                    <a:pt x="135" y="487"/>
                    <a:pt x="140" y="479"/>
                  </a:cubicBezTo>
                  <a:cubicBezTo>
                    <a:pt x="147" y="483"/>
                    <a:pt x="147" y="483"/>
                    <a:pt x="147" y="483"/>
                  </a:cubicBezTo>
                  <a:cubicBezTo>
                    <a:pt x="142" y="491"/>
                    <a:pt x="137" y="499"/>
                    <a:pt x="133" y="507"/>
                  </a:cubicBezTo>
                  <a:close/>
                  <a:moveTo>
                    <a:pt x="1828" y="489"/>
                  </a:moveTo>
                  <a:cubicBezTo>
                    <a:pt x="1823" y="481"/>
                    <a:pt x="1818" y="473"/>
                    <a:pt x="1813" y="465"/>
                  </a:cubicBezTo>
                  <a:cubicBezTo>
                    <a:pt x="1820" y="461"/>
                    <a:pt x="1820" y="461"/>
                    <a:pt x="1820" y="461"/>
                  </a:cubicBezTo>
                  <a:cubicBezTo>
                    <a:pt x="1825" y="469"/>
                    <a:pt x="1830" y="477"/>
                    <a:pt x="1835" y="485"/>
                  </a:cubicBezTo>
                  <a:lnTo>
                    <a:pt x="1828" y="489"/>
                  </a:lnTo>
                  <a:close/>
                  <a:moveTo>
                    <a:pt x="155" y="470"/>
                  </a:moveTo>
                  <a:cubicBezTo>
                    <a:pt x="148" y="466"/>
                    <a:pt x="148" y="466"/>
                    <a:pt x="148" y="466"/>
                  </a:cubicBezTo>
                  <a:cubicBezTo>
                    <a:pt x="153" y="458"/>
                    <a:pt x="158" y="450"/>
                    <a:pt x="163" y="442"/>
                  </a:cubicBezTo>
                  <a:cubicBezTo>
                    <a:pt x="170" y="446"/>
                    <a:pt x="170" y="446"/>
                    <a:pt x="170" y="446"/>
                  </a:cubicBezTo>
                  <a:cubicBezTo>
                    <a:pt x="165" y="454"/>
                    <a:pt x="160" y="462"/>
                    <a:pt x="155" y="470"/>
                  </a:cubicBezTo>
                  <a:close/>
                  <a:moveTo>
                    <a:pt x="1805" y="452"/>
                  </a:moveTo>
                  <a:cubicBezTo>
                    <a:pt x="1800" y="444"/>
                    <a:pt x="1794" y="436"/>
                    <a:pt x="1789" y="429"/>
                  </a:cubicBezTo>
                  <a:cubicBezTo>
                    <a:pt x="1796" y="424"/>
                    <a:pt x="1796" y="424"/>
                    <a:pt x="1796" y="424"/>
                  </a:cubicBezTo>
                  <a:cubicBezTo>
                    <a:pt x="1801" y="432"/>
                    <a:pt x="1806" y="440"/>
                    <a:pt x="1811" y="448"/>
                  </a:cubicBezTo>
                  <a:lnTo>
                    <a:pt x="1805" y="452"/>
                  </a:lnTo>
                  <a:close/>
                  <a:moveTo>
                    <a:pt x="179" y="433"/>
                  </a:moveTo>
                  <a:cubicBezTo>
                    <a:pt x="172" y="429"/>
                    <a:pt x="172" y="429"/>
                    <a:pt x="172" y="429"/>
                  </a:cubicBezTo>
                  <a:cubicBezTo>
                    <a:pt x="177" y="421"/>
                    <a:pt x="183" y="413"/>
                    <a:pt x="188" y="406"/>
                  </a:cubicBezTo>
                  <a:cubicBezTo>
                    <a:pt x="195" y="410"/>
                    <a:pt x="195" y="410"/>
                    <a:pt x="195" y="410"/>
                  </a:cubicBezTo>
                  <a:cubicBezTo>
                    <a:pt x="189" y="418"/>
                    <a:pt x="184" y="426"/>
                    <a:pt x="179" y="433"/>
                  </a:cubicBezTo>
                  <a:close/>
                  <a:moveTo>
                    <a:pt x="1780" y="416"/>
                  </a:moveTo>
                  <a:cubicBezTo>
                    <a:pt x="1774" y="408"/>
                    <a:pt x="1769" y="401"/>
                    <a:pt x="1763" y="393"/>
                  </a:cubicBezTo>
                  <a:cubicBezTo>
                    <a:pt x="1770" y="389"/>
                    <a:pt x="1770" y="389"/>
                    <a:pt x="1770" y="389"/>
                  </a:cubicBezTo>
                  <a:cubicBezTo>
                    <a:pt x="1775" y="396"/>
                    <a:pt x="1781" y="404"/>
                    <a:pt x="1786" y="411"/>
                  </a:cubicBezTo>
                  <a:lnTo>
                    <a:pt x="1780" y="416"/>
                  </a:lnTo>
                  <a:close/>
                  <a:moveTo>
                    <a:pt x="204" y="398"/>
                  </a:moveTo>
                  <a:cubicBezTo>
                    <a:pt x="198" y="393"/>
                    <a:pt x="198" y="393"/>
                    <a:pt x="198" y="393"/>
                  </a:cubicBezTo>
                  <a:cubicBezTo>
                    <a:pt x="204" y="385"/>
                    <a:pt x="209" y="378"/>
                    <a:pt x="215" y="371"/>
                  </a:cubicBezTo>
                  <a:cubicBezTo>
                    <a:pt x="221" y="376"/>
                    <a:pt x="221" y="376"/>
                    <a:pt x="221" y="376"/>
                  </a:cubicBezTo>
                  <a:cubicBezTo>
                    <a:pt x="216" y="383"/>
                    <a:pt x="210" y="390"/>
                    <a:pt x="204" y="398"/>
                  </a:cubicBezTo>
                  <a:close/>
                  <a:moveTo>
                    <a:pt x="1754" y="381"/>
                  </a:moveTo>
                  <a:cubicBezTo>
                    <a:pt x="1748" y="374"/>
                    <a:pt x="1742" y="366"/>
                    <a:pt x="1736" y="359"/>
                  </a:cubicBezTo>
                  <a:cubicBezTo>
                    <a:pt x="1742" y="354"/>
                    <a:pt x="1742" y="354"/>
                    <a:pt x="1742" y="354"/>
                  </a:cubicBezTo>
                  <a:cubicBezTo>
                    <a:pt x="1748" y="361"/>
                    <a:pt x="1754" y="368"/>
                    <a:pt x="1760" y="376"/>
                  </a:cubicBezTo>
                  <a:lnTo>
                    <a:pt x="1754" y="381"/>
                  </a:lnTo>
                  <a:close/>
                  <a:moveTo>
                    <a:pt x="231" y="363"/>
                  </a:moveTo>
                  <a:cubicBezTo>
                    <a:pt x="225" y="358"/>
                    <a:pt x="225" y="358"/>
                    <a:pt x="225" y="358"/>
                  </a:cubicBezTo>
                  <a:cubicBezTo>
                    <a:pt x="231" y="351"/>
                    <a:pt x="237" y="344"/>
                    <a:pt x="243" y="337"/>
                  </a:cubicBezTo>
                  <a:cubicBezTo>
                    <a:pt x="250" y="342"/>
                    <a:pt x="250" y="342"/>
                    <a:pt x="250" y="342"/>
                  </a:cubicBezTo>
                  <a:cubicBezTo>
                    <a:pt x="243" y="349"/>
                    <a:pt x="237" y="356"/>
                    <a:pt x="231" y="363"/>
                  </a:cubicBezTo>
                  <a:close/>
                  <a:moveTo>
                    <a:pt x="1726" y="347"/>
                  </a:moveTo>
                  <a:cubicBezTo>
                    <a:pt x="1720" y="340"/>
                    <a:pt x="1713" y="333"/>
                    <a:pt x="1707" y="326"/>
                  </a:cubicBezTo>
                  <a:cubicBezTo>
                    <a:pt x="1713" y="321"/>
                    <a:pt x="1713" y="321"/>
                    <a:pt x="1713" y="321"/>
                  </a:cubicBezTo>
                  <a:cubicBezTo>
                    <a:pt x="1719" y="328"/>
                    <a:pt x="1726" y="335"/>
                    <a:pt x="1732" y="342"/>
                  </a:cubicBezTo>
                  <a:lnTo>
                    <a:pt x="1726" y="347"/>
                  </a:lnTo>
                  <a:close/>
                  <a:moveTo>
                    <a:pt x="260" y="330"/>
                  </a:moveTo>
                  <a:cubicBezTo>
                    <a:pt x="254" y="325"/>
                    <a:pt x="254" y="325"/>
                    <a:pt x="254" y="325"/>
                  </a:cubicBezTo>
                  <a:cubicBezTo>
                    <a:pt x="260" y="318"/>
                    <a:pt x="267" y="311"/>
                    <a:pt x="273" y="304"/>
                  </a:cubicBezTo>
                  <a:cubicBezTo>
                    <a:pt x="279" y="310"/>
                    <a:pt x="279" y="310"/>
                    <a:pt x="279" y="310"/>
                  </a:cubicBezTo>
                  <a:cubicBezTo>
                    <a:pt x="273" y="316"/>
                    <a:pt x="266" y="323"/>
                    <a:pt x="260" y="330"/>
                  </a:cubicBezTo>
                  <a:close/>
                  <a:moveTo>
                    <a:pt x="1696" y="314"/>
                  </a:moveTo>
                  <a:cubicBezTo>
                    <a:pt x="1690" y="308"/>
                    <a:pt x="1683" y="301"/>
                    <a:pt x="1677" y="294"/>
                  </a:cubicBezTo>
                  <a:cubicBezTo>
                    <a:pt x="1683" y="289"/>
                    <a:pt x="1683" y="289"/>
                    <a:pt x="1683" y="289"/>
                  </a:cubicBezTo>
                  <a:cubicBezTo>
                    <a:pt x="1689" y="295"/>
                    <a:pt x="1696" y="302"/>
                    <a:pt x="1702" y="309"/>
                  </a:cubicBezTo>
                  <a:lnTo>
                    <a:pt x="1696" y="314"/>
                  </a:lnTo>
                  <a:close/>
                  <a:moveTo>
                    <a:pt x="290" y="298"/>
                  </a:moveTo>
                  <a:cubicBezTo>
                    <a:pt x="284" y="293"/>
                    <a:pt x="284" y="293"/>
                    <a:pt x="284" y="293"/>
                  </a:cubicBezTo>
                  <a:cubicBezTo>
                    <a:pt x="291" y="286"/>
                    <a:pt x="298" y="279"/>
                    <a:pt x="305" y="273"/>
                  </a:cubicBezTo>
                  <a:cubicBezTo>
                    <a:pt x="310" y="279"/>
                    <a:pt x="310" y="279"/>
                    <a:pt x="310" y="279"/>
                  </a:cubicBezTo>
                  <a:cubicBezTo>
                    <a:pt x="303" y="285"/>
                    <a:pt x="297" y="292"/>
                    <a:pt x="290" y="298"/>
                  </a:cubicBezTo>
                  <a:close/>
                  <a:moveTo>
                    <a:pt x="1665" y="283"/>
                  </a:moveTo>
                  <a:cubicBezTo>
                    <a:pt x="1659" y="277"/>
                    <a:pt x="1652" y="270"/>
                    <a:pt x="1645" y="264"/>
                  </a:cubicBezTo>
                  <a:cubicBezTo>
                    <a:pt x="1651" y="258"/>
                    <a:pt x="1651" y="258"/>
                    <a:pt x="1651" y="258"/>
                  </a:cubicBezTo>
                  <a:cubicBezTo>
                    <a:pt x="1658" y="265"/>
                    <a:pt x="1664" y="271"/>
                    <a:pt x="1671" y="278"/>
                  </a:cubicBezTo>
                  <a:lnTo>
                    <a:pt x="1665" y="283"/>
                  </a:lnTo>
                  <a:close/>
                  <a:moveTo>
                    <a:pt x="322" y="268"/>
                  </a:moveTo>
                  <a:cubicBezTo>
                    <a:pt x="316" y="262"/>
                    <a:pt x="316" y="262"/>
                    <a:pt x="316" y="262"/>
                  </a:cubicBezTo>
                  <a:cubicBezTo>
                    <a:pt x="323" y="256"/>
                    <a:pt x="330" y="249"/>
                    <a:pt x="337" y="243"/>
                  </a:cubicBezTo>
                  <a:cubicBezTo>
                    <a:pt x="342" y="249"/>
                    <a:pt x="342" y="249"/>
                    <a:pt x="342" y="249"/>
                  </a:cubicBezTo>
                  <a:cubicBezTo>
                    <a:pt x="335" y="255"/>
                    <a:pt x="328" y="262"/>
                    <a:pt x="322" y="268"/>
                  </a:cubicBezTo>
                  <a:close/>
                  <a:moveTo>
                    <a:pt x="1633" y="254"/>
                  </a:moveTo>
                  <a:cubicBezTo>
                    <a:pt x="1626" y="247"/>
                    <a:pt x="1619" y="241"/>
                    <a:pt x="1612" y="235"/>
                  </a:cubicBezTo>
                  <a:cubicBezTo>
                    <a:pt x="1617" y="229"/>
                    <a:pt x="1617" y="229"/>
                    <a:pt x="1617" y="229"/>
                  </a:cubicBezTo>
                  <a:cubicBezTo>
                    <a:pt x="1625" y="235"/>
                    <a:pt x="1632" y="241"/>
                    <a:pt x="1639" y="248"/>
                  </a:cubicBezTo>
                  <a:lnTo>
                    <a:pt x="1633" y="254"/>
                  </a:lnTo>
                  <a:close/>
                  <a:moveTo>
                    <a:pt x="354" y="239"/>
                  </a:moveTo>
                  <a:cubicBezTo>
                    <a:pt x="349" y="233"/>
                    <a:pt x="349" y="233"/>
                    <a:pt x="349" y="233"/>
                  </a:cubicBezTo>
                  <a:cubicBezTo>
                    <a:pt x="356" y="227"/>
                    <a:pt x="364" y="221"/>
                    <a:pt x="371" y="215"/>
                  </a:cubicBezTo>
                  <a:cubicBezTo>
                    <a:pt x="376" y="221"/>
                    <a:pt x="376" y="221"/>
                    <a:pt x="376" y="221"/>
                  </a:cubicBezTo>
                  <a:cubicBezTo>
                    <a:pt x="369" y="227"/>
                    <a:pt x="362" y="233"/>
                    <a:pt x="354" y="239"/>
                  </a:cubicBezTo>
                  <a:close/>
                  <a:moveTo>
                    <a:pt x="1600" y="225"/>
                  </a:moveTo>
                  <a:cubicBezTo>
                    <a:pt x="1593" y="219"/>
                    <a:pt x="1585" y="214"/>
                    <a:pt x="1578" y="208"/>
                  </a:cubicBezTo>
                  <a:cubicBezTo>
                    <a:pt x="1583" y="202"/>
                    <a:pt x="1583" y="202"/>
                    <a:pt x="1583" y="202"/>
                  </a:cubicBezTo>
                  <a:cubicBezTo>
                    <a:pt x="1590" y="207"/>
                    <a:pt x="1598" y="213"/>
                    <a:pt x="1605" y="219"/>
                  </a:cubicBezTo>
                  <a:lnTo>
                    <a:pt x="1600" y="225"/>
                  </a:lnTo>
                  <a:close/>
                  <a:moveTo>
                    <a:pt x="389" y="211"/>
                  </a:moveTo>
                  <a:cubicBezTo>
                    <a:pt x="384" y="205"/>
                    <a:pt x="384" y="205"/>
                    <a:pt x="384" y="205"/>
                  </a:cubicBezTo>
                  <a:cubicBezTo>
                    <a:pt x="391" y="199"/>
                    <a:pt x="399" y="194"/>
                    <a:pt x="406" y="188"/>
                  </a:cubicBezTo>
                  <a:cubicBezTo>
                    <a:pt x="411" y="195"/>
                    <a:pt x="411" y="195"/>
                    <a:pt x="411" y="195"/>
                  </a:cubicBezTo>
                  <a:cubicBezTo>
                    <a:pt x="403" y="200"/>
                    <a:pt x="396" y="206"/>
                    <a:pt x="389" y="211"/>
                  </a:cubicBezTo>
                  <a:close/>
                  <a:moveTo>
                    <a:pt x="1565" y="198"/>
                  </a:moveTo>
                  <a:cubicBezTo>
                    <a:pt x="1558" y="193"/>
                    <a:pt x="1550" y="188"/>
                    <a:pt x="1543" y="182"/>
                  </a:cubicBezTo>
                  <a:cubicBezTo>
                    <a:pt x="1547" y="176"/>
                    <a:pt x="1547" y="176"/>
                    <a:pt x="1547" y="176"/>
                  </a:cubicBezTo>
                  <a:cubicBezTo>
                    <a:pt x="1555" y="181"/>
                    <a:pt x="1563" y="187"/>
                    <a:pt x="1570" y="192"/>
                  </a:cubicBezTo>
                  <a:lnTo>
                    <a:pt x="1565" y="198"/>
                  </a:lnTo>
                  <a:close/>
                  <a:moveTo>
                    <a:pt x="424" y="185"/>
                  </a:moveTo>
                  <a:cubicBezTo>
                    <a:pt x="419" y="179"/>
                    <a:pt x="419" y="179"/>
                    <a:pt x="419" y="179"/>
                  </a:cubicBezTo>
                  <a:cubicBezTo>
                    <a:pt x="427" y="173"/>
                    <a:pt x="435" y="168"/>
                    <a:pt x="443" y="163"/>
                  </a:cubicBezTo>
                  <a:cubicBezTo>
                    <a:pt x="447" y="170"/>
                    <a:pt x="447" y="170"/>
                    <a:pt x="447" y="170"/>
                  </a:cubicBezTo>
                  <a:cubicBezTo>
                    <a:pt x="439" y="175"/>
                    <a:pt x="431" y="180"/>
                    <a:pt x="424" y="185"/>
                  </a:cubicBezTo>
                  <a:close/>
                  <a:moveTo>
                    <a:pt x="1530" y="173"/>
                  </a:moveTo>
                  <a:cubicBezTo>
                    <a:pt x="1522" y="168"/>
                    <a:pt x="1514" y="163"/>
                    <a:pt x="1506" y="158"/>
                  </a:cubicBezTo>
                  <a:cubicBezTo>
                    <a:pt x="1511" y="151"/>
                    <a:pt x="1511" y="151"/>
                    <a:pt x="1511" y="151"/>
                  </a:cubicBezTo>
                  <a:cubicBezTo>
                    <a:pt x="1518" y="156"/>
                    <a:pt x="1526" y="161"/>
                    <a:pt x="1534" y="167"/>
                  </a:cubicBezTo>
                  <a:lnTo>
                    <a:pt x="1530" y="173"/>
                  </a:lnTo>
                  <a:close/>
                  <a:moveTo>
                    <a:pt x="460" y="161"/>
                  </a:moveTo>
                  <a:cubicBezTo>
                    <a:pt x="456" y="154"/>
                    <a:pt x="456" y="154"/>
                    <a:pt x="456" y="154"/>
                  </a:cubicBezTo>
                  <a:cubicBezTo>
                    <a:pt x="464" y="149"/>
                    <a:pt x="472" y="144"/>
                    <a:pt x="480" y="139"/>
                  </a:cubicBezTo>
                  <a:cubicBezTo>
                    <a:pt x="484" y="146"/>
                    <a:pt x="484" y="146"/>
                    <a:pt x="484" y="146"/>
                  </a:cubicBezTo>
                  <a:cubicBezTo>
                    <a:pt x="476" y="151"/>
                    <a:pt x="468" y="156"/>
                    <a:pt x="460" y="161"/>
                  </a:cubicBezTo>
                  <a:close/>
                  <a:moveTo>
                    <a:pt x="1493" y="150"/>
                  </a:moveTo>
                  <a:cubicBezTo>
                    <a:pt x="1485" y="145"/>
                    <a:pt x="1477" y="140"/>
                    <a:pt x="1469" y="136"/>
                  </a:cubicBezTo>
                  <a:cubicBezTo>
                    <a:pt x="1473" y="129"/>
                    <a:pt x="1473" y="129"/>
                    <a:pt x="1473" y="129"/>
                  </a:cubicBezTo>
                  <a:cubicBezTo>
                    <a:pt x="1481" y="133"/>
                    <a:pt x="1489" y="138"/>
                    <a:pt x="1497" y="143"/>
                  </a:cubicBezTo>
                  <a:lnTo>
                    <a:pt x="1493" y="150"/>
                  </a:lnTo>
                  <a:close/>
                  <a:moveTo>
                    <a:pt x="498" y="138"/>
                  </a:moveTo>
                  <a:cubicBezTo>
                    <a:pt x="494" y="131"/>
                    <a:pt x="494" y="131"/>
                    <a:pt x="494" y="131"/>
                  </a:cubicBezTo>
                  <a:cubicBezTo>
                    <a:pt x="502" y="127"/>
                    <a:pt x="510" y="122"/>
                    <a:pt x="518" y="117"/>
                  </a:cubicBezTo>
                  <a:cubicBezTo>
                    <a:pt x="522" y="125"/>
                    <a:pt x="522" y="125"/>
                    <a:pt x="522" y="125"/>
                  </a:cubicBezTo>
                  <a:cubicBezTo>
                    <a:pt x="514" y="129"/>
                    <a:pt x="506" y="133"/>
                    <a:pt x="498" y="138"/>
                  </a:cubicBezTo>
                  <a:close/>
                  <a:moveTo>
                    <a:pt x="1455" y="128"/>
                  </a:moveTo>
                  <a:cubicBezTo>
                    <a:pt x="1447" y="123"/>
                    <a:pt x="1439" y="119"/>
                    <a:pt x="1430" y="115"/>
                  </a:cubicBezTo>
                  <a:cubicBezTo>
                    <a:pt x="1434" y="108"/>
                    <a:pt x="1434" y="108"/>
                    <a:pt x="1434" y="108"/>
                  </a:cubicBezTo>
                  <a:cubicBezTo>
                    <a:pt x="1442" y="112"/>
                    <a:pt x="1451" y="116"/>
                    <a:pt x="1459" y="121"/>
                  </a:cubicBezTo>
                  <a:lnTo>
                    <a:pt x="1455" y="128"/>
                  </a:lnTo>
                  <a:close/>
                  <a:moveTo>
                    <a:pt x="536" y="117"/>
                  </a:moveTo>
                  <a:cubicBezTo>
                    <a:pt x="533" y="110"/>
                    <a:pt x="533" y="110"/>
                    <a:pt x="533" y="110"/>
                  </a:cubicBezTo>
                  <a:cubicBezTo>
                    <a:pt x="541" y="106"/>
                    <a:pt x="549" y="101"/>
                    <a:pt x="558" y="97"/>
                  </a:cubicBezTo>
                  <a:cubicBezTo>
                    <a:pt x="561" y="105"/>
                    <a:pt x="561" y="105"/>
                    <a:pt x="561" y="105"/>
                  </a:cubicBezTo>
                  <a:cubicBezTo>
                    <a:pt x="553" y="109"/>
                    <a:pt x="545" y="113"/>
                    <a:pt x="536" y="117"/>
                  </a:cubicBezTo>
                  <a:close/>
                  <a:moveTo>
                    <a:pt x="1416" y="108"/>
                  </a:moveTo>
                  <a:cubicBezTo>
                    <a:pt x="1408" y="104"/>
                    <a:pt x="1399" y="100"/>
                    <a:pt x="1391" y="96"/>
                  </a:cubicBezTo>
                  <a:cubicBezTo>
                    <a:pt x="1394" y="88"/>
                    <a:pt x="1394" y="88"/>
                    <a:pt x="1394" y="88"/>
                  </a:cubicBezTo>
                  <a:cubicBezTo>
                    <a:pt x="1403" y="92"/>
                    <a:pt x="1411" y="96"/>
                    <a:pt x="1420" y="100"/>
                  </a:cubicBezTo>
                  <a:lnTo>
                    <a:pt x="1416" y="108"/>
                  </a:lnTo>
                  <a:close/>
                  <a:moveTo>
                    <a:pt x="576" y="98"/>
                  </a:moveTo>
                  <a:cubicBezTo>
                    <a:pt x="572" y="90"/>
                    <a:pt x="572" y="90"/>
                    <a:pt x="572" y="90"/>
                  </a:cubicBezTo>
                  <a:cubicBezTo>
                    <a:pt x="581" y="87"/>
                    <a:pt x="590" y="83"/>
                    <a:pt x="598" y="79"/>
                  </a:cubicBezTo>
                  <a:cubicBezTo>
                    <a:pt x="601" y="86"/>
                    <a:pt x="601" y="86"/>
                    <a:pt x="601" y="86"/>
                  </a:cubicBezTo>
                  <a:cubicBezTo>
                    <a:pt x="593" y="90"/>
                    <a:pt x="584" y="94"/>
                    <a:pt x="576" y="98"/>
                  </a:cubicBezTo>
                  <a:close/>
                  <a:moveTo>
                    <a:pt x="1377" y="89"/>
                  </a:moveTo>
                  <a:cubicBezTo>
                    <a:pt x="1368" y="86"/>
                    <a:pt x="1359" y="82"/>
                    <a:pt x="1351" y="79"/>
                  </a:cubicBezTo>
                  <a:cubicBezTo>
                    <a:pt x="1354" y="71"/>
                    <a:pt x="1354" y="71"/>
                    <a:pt x="1354" y="71"/>
                  </a:cubicBezTo>
                  <a:cubicBezTo>
                    <a:pt x="1362" y="75"/>
                    <a:pt x="1371" y="78"/>
                    <a:pt x="1380" y="82"/>
                  </a:cubicBezTo>
                  <a:lnTo>
                    <a:pt x="1377" y="89"/>
                  </a:lnTo>
                  <a:close/>
                  <a:moveTo>
                    <a:pt x="616" y="80"/>
                  </a:moveTo>
                  <a:cubicBezTo>
                    <a:pt x="613" y="73"/>
                    <a:pt x="613" y="73"/>
                    <a:pt x="613" y="73"/>
                  </a:cubicBezTo>
                  <a:cubicBezTo>
                    <a:pt x="622" y="69"/>
                    <a:pt x="630" y="66"/>
                    <a:pt x="639" y="63"/>
                  </a:cubicBezTo>
                  <a:cubicBezTo>
                    <a:pt x="642" y="70"/>
                    <a:pt x="642" y="70"/>
                    <a:pt x="642" y="70"/>
                  </a:cubicBezTo>
                  <a:cubicBezTo>
                    <a:pt x="633" y="73"/>
                    <a:pt x="625" y="77"/>
                    <a:pt x="616" y="80"/>
                  </a:cubicBezTo>
                  <a:close/>
                  <a:moveTo>
                    <a:pt x="1336" y="73"/>
                  </a:moveTo>
                  <a:cubicBezTo>
                    <a:pt x="1327" y="69"/>
                    <a:pt x="1319" y="66"/>
                    <a:pt x="1310" y="63"/>
                  </a:cubicBezTo>
                  <a:cubicBezTo>
                    <a:pt x="1313" y="56"/>
                    <a:pt x="1313" y="56"/>
                    <a:pt x="1313" y="56"/>
                  </a:cubicBezTo>
                  <a:cubicBezTo>
                    <a:pt x="1321" y="59"/>
                    <a:pt x="1330" y="62"/>
                    <a:pt x="1339" y="65"/>
                  </a:cubicBezTo>
                  <a:lnTo>
                    <a:pt x="1336" y="73"/>
                  </a:lnTo>
                  <a:close/>
                  <a:moveTo>
                    <a:pt x="657" y="65"/>
                  </a:moveTo>
                  <a:cubicBezTo>
                    <a:pt x="654" y="57"/>
                    <a:pt x="654" y="57"/>
                    <a:pt x="654" y="57"/>
                  </a:cubicBezTo>
                  <a:cubicBezTo>
                    <a:pt x="663" y="54"/>
                    <a:pt x="672" y="51"/>
                    <a:pt x="681" y="48"/>
                  </a:cubicBezTo>
                  <a:cubicBezTo>
                    <a:pt x="683" y="56"/>
                    <a:pt x="683" y="56"/>
                    <a:pt x="683" y="56"/>
                  </a:cubicBezTo>
                  <a:cubicBezTo>
                    <a:pt x="675" y="58"/>
                    <a:pt x="666" y="61"/>
                    <a:pt x="657" y="65"/>
                  </a:cubicBezTo>
                  <a:close/>
                  <a:moveTo>
                    <a:pt x="1295" y="58"/>
                  </a:moveTo>
                  <a:cubicBezTo>
                    <a:pt x="1286" y="55"/>
                    <a:pt x="1277" y="52"/>
                    <a:pt x="1268" y="49"/>
                  </a:cubicBezTo>
                  <a:cubicBezTo>
                    <a:pt x="1271" y="42"/>
                    <a:pt x="1271" y="42"/>
                    <a:pt x="1271" y="42"/>
                  </a:cubicBezTo>
                  <a:cubicBezTo>
                    <a:pt x="1280" y="45"/>
                    <a:pt x="1289" y="47"/>
                    <a:pt x="1297" y="50"/>
                  </a:cubicBezTo>
                  <a:lnTo>
                    <a:pt x="1295" y="58"/>
                  </a:lnTo>
                  <a:close/>
                  <a:moveTo>
                    <a:pt x="699" y="51"/>
                  </a:moveTo>
                  <a:cubicBezTo>
                    <a:pt x="696" y="43"/>
                    <a:pt x="696" y="43"/>
                    <a:pt x="696" y="43"/>
                  </a:cubicBezTo>
                  <a:cubicBezTo>
                    <a:pt x="705" y="40"/>
                    <a:pt x="714" y="38"/>
                    <a:pt x="723" y="35"/>
                  </a:cubicBezTo>
                  <a:cubicBezTo>
                    <a:pt x="726" y="43"/>
                    <a:pt x="726" y="43"/>
                    <a:pt x="726" y="43"/>
                  </a:cubicBezTo>
                  <a:cubicBezTo>
                    <a:pt x="717" y="45"/>
                    <a:pt x="708" y="48"/>
                    <a:pt x="699" y="51"/>
                  </a:cubicBezTo>
                  <a:close/>
                  <a:moveTo>
                    <a:pt x="1253" y="45"/>
                  </a:moveTo>
                  <a:cubicBezTo>
                    <a:pt x="1244" y="42"/>
                    <a:pt x="1235" y="40"/>
                    <a:pt x="1226" y="38"/>
                  </a:cubicBezTo>
                  <a:cubicBezTo>
                    <a:pt x="1228" y="30"/>
                    <a:pt x="1228" y="30"/>
                    <a:pt x="1228" y="30"/>
                  </a:cubicBezTo>
                  <a:cubicBezTo>
                    <a:pt x="1237" y="32"/>
                    <a:pt x="1246" y="35"/>
                    <a:pt x="1255" y="37"/>
                  </a:cubicBezTo>
                  <a:lnTo>
                    <a:pt x="1253" y="45"/>
                  </a:lnTo>
                  <a:close/>
                  <a:moveTo>
                    <a:pt x="741" y="39"/>
                  </a:moveTo>
                  <a:cubicBezTo>
                    <a:pt x="739" y="31"/>
                    <a:pt x="739" y="31"/>
                    <a:pt x="739" y="31"/>
                  </a:cubicBezTo>
                  <a:cubicBezTo>
                    <a:pt x="744" y="30"/>
                    <a:pt x="744" y="30"/>
                    <a:pt x="744" y="30"/>
                  </a:cubicBezTo>
                  <a:cubicBezTo>
                    <a:pt x="751" y="28"/>
                    <a:pt x="759" y="26"/>
                    <a:pt x="766" y="24"/>
                  </a:cubicBezTo>
                  <a:cubicBezTo>
                    <a:pt x="768" y="32"/>
                    <a:pt x="768" y="32"/>
                    <a:pt x="768" y="32"/>
                  </a:cubicBezTo>
                  <a:cubicBezTo>
                    <a:pt x="761" y="34"/>
                    <a:pt x="753" y="36"/>
                    <a:pt x="746" y="38"/>
                  </a:cubicBezTo>
                  <a:lnTo>
                    <a:pt x="741" y="39"/>
                  </a:lnTo>
                  <a:close/>
                  <a:moveTo>
                    <a:pt x="1211" y="34"/>
                  </a:moveTo>
                  <a:cubicBezTo>
                    <a:pt x="1202" y="32"/>
                    <a:pt x="1192" y="30"/>
                    <a:pt x="1183" y="28"/>
                  </a:cubicBezTo>
                  <a:cubicBezTo>
                    <a:pt x="1185" y="20"/>
                    <a:pt x="1185" y="20"/>
                    <a:pt x="1185" y="20"/>
                  </a:cubicBezTo>
                  <a:cubicBezTo>
                    <a:pt x="1194" y="22"/>
                    <a:pt x="1203" y="24"/>
                    <a:pt x="1212" y="26"/>
                  </a:cubicBezTo>
                  <a:lnTo>
                    <a:pt x="1211" y="34"/>
                  </a:lnTo>
                  <a:close/>
                  <a:moveTo>
                    <a:pt x="784" y="29"/>
                  </a:moveTo>
                  <a:cubicBezTo>
                    <a:pt x="782" y="21"/>
                    <a:pt x="782" y="21"/>
                    <a:pt x="782" y="21"/>
                  </a:cubicBezTo>
                  <a:cubicBezTo>
                    <a:pt x="791" y="19"/>
                    <a:pt x="800" y="17"/>
                    <a:pt x="810" y="16"/>
                  </a:cubicBezTo>
                  <a:cubicBezTo>
                    <a:pt x="811" y="23"/>
                    <a:pt x="811" y="23"/>
                    <a:pt x="811" y="23"/>
                  </a:cubicBezTo>
                  <a:cubicBezTo>
                    <a:pt x="802" y="25"/>
                    <a:pt x="793" y="27"/>
                    <a:pt x="784" y="29"/>
                  </a:cubicBezTo>
                  <a:close/>
                  <a:moveTo>
                    <a:pt x="1168" y="25"/>
                  </a:moveTo>
                  <a:cubicBezTo>
                    <a:pt x="1159" y="23"/>
                    <a:pt x="1149" y="22"/>
                    <a:pt x="1140" y="20"/>
                  </a:cubicBezTo>
                  <a:cubicBezTo>
                    <a:pt x="1142" y="12"/>
                    <a:pt x="1142" y="12"/>
                    <a:pt x="1142" y="12"/>
                  </a:cubicBezTo>
                  <a:cubicBezTo>
                    <a:pt x="1151" y="14"/>
                    <a:pt x="1160" y="15"/>
                    <a:pt x="1169" y="17"/>
                  </a:cubicBezTo>
                  <a:lnTo>
                    <a:pt x="1168" y="25"/>
                  </a:lnTo>
                  <a:close/>
                  <a:moveTo>
                    <a:pt x="827" y="21"/>
                  </a:moveTo>
                  <a:cubicBezTo>
                    <a:pt x="825" y="13"/>
                    <a:pt x="825" y="13"/>
                    <a:pt x="825" y="13"/>
                  </a:cubicBezTo>
                  <a:cubicBezTo>
                    <a:pt x="835" y="11"/>
                    <a:pt x="844" y="10"/>
                    <a:pt x="853" y="9"/>
                  </a:cubicBezTo>
                  <a:cubicBezTo>
                    <a:pt x="854" y="17"/>
                    <a:pt x="854" y="17"/>
                    <a:pt x="854" y="17"/>
                  </a:cubicBezTo>
                  <a:cubicBezTo>
                    <a:pt x="845" y="18"/>
                    <a:pt x="836" y="19"/>
                    <a:pt x="827" y="21"/>
                  </a:cubicBezTo>
                  <a:close/>
                  <a:moveTo>
                    <a:pt x="1124" y="18"/>
                  </a:moveTo>
                  <a:cubicBezTo>
                    <a:pt x="1115" y="16"/>
                    <a:pt x="1106" y="15"/>
                    <a:pt x="1097" y="14"/>
                  </a:cubicBezTo>
                  <a:cubicBezTo>
                    <a:pt x="1098" y="6"/>
                    <a:pt x="1098" y="6"/>
                    <a:pt x="1098" y="6"/>
                  </a:cubicBezTo>
                  <a:cubicBezTo>
                    <a:pt x="1107" y="7"/>
                    <a:pt x="1116" y="9"/>
                    <a:pt x="1126" y="10"/>
                  </a:cubicBezTo>
                  <a:lnTo>
                    <a:pt x="1124" y="18"/>
                  </a:lnTo>
                  <a:close/>
                  <a:moveTo>
                    <a:pt x="870" y="15"/>
                  </a:moveTo>
                  <a:cubicBezTo>
                    <a:pt x="869" y="7"/>
                    <a:pt x="869" y="7"/>
                    <a:pt x="869" y="7"/>
                  </a:cubicBezTo>
                  <a:cubicBezTo>
                    <a:pt x="878" y="6"/>
                    <a:pt x="888" y="5"/>
                    <a:pt x="897" y="4"/>
                  </a:cubicBezTo>
                  <a:cubicBezTo>
                    <a:pt x="898" y="12"/>
                    <a:pt x="898" y="12"/>
                    <a:pt x="898" y="12"/>
                  </a:cubicBezTo>
                  <a:cubicBezTo>
                    <a:pt x="889" y="13"/>
                    <a:pt x="879" y="14"/>
                    <a:pt x="870" y="15"/>
                  </a:cubicBezTo>
                  <a:close/>
                  <a:moveTo>
                    <a:pt x="1081" y="13"/>
                  </a:moveTo>
                  <a:cubicBezTo>
                    <a:pt x="1072" y="12"/>
                    <a:pt x="1062" y="11"/>
                    <a:pt x="1053" y="10"/>
                  </a:cubicBezTo>
                  <a:cubicBezTo>
                    <a:pt x="1054" y="2"/>
                    <a:pt x="1054" y="2"/>
                    <a:pt x="1054" y="2"/>
                  </a:cubicBezTo>
                  <a:cubicBezTo>
                    <a:pt x="1063" y="3"/>
                    <a:pt x="1072" y="4"/>
                    <a:pt x="1082" y="5"/>
                  </a:cubicBezTo>
                  <a:lnTo>
                    <a:pt x="1081" y="13"/>
                  </a:lnTo>
                  <a:close/>
                  <a:moveTo>
                    <a:pt x="914" y="11"/>
                  </a:moveTo>
                  <a:cubicBezTo>
                    <a:pt x="913" y="3"/>
                    <a:pt x="913" y="3"/>
                    <a:pt x="913" y="3"/>
                  </a:cubicBezTo>
                  <a:cubicBezTo>
                    <a:pt x="922" y="2"/>
                    <a:pt x="932" y="1"/>
                    <a:pt x="941" y="1"/>
                  </a:cubicBezTo>
                  <a:cubicBezTo>
                    <a:pt x="942" y="9"/>
                    <a:pt x="942" y="9"/>
                    <a:pt x="942" y="9"/>
                  </a:cubicBezTo>
                  <a:cubicBezTo>
                    <a:pt x="932" y="9"/>
                    <a:pt x="923" y="10"/>
                    <a:pt x="914" y="11"/>
                  </a:cubicBezTo>
                  <a:close/>
                  <a:moveTo>
                    <a:pt x="1037" y="9"/>
                  </a:moveTo>
                  <a:cubicBezTo>
                    <a:pt x="1028" y="9"/>
                    <a:pt x="1019" y="8"/>
                    <a:pt x="1009" y="8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9" y="0"/>
                    <a:pt x="1028" y="1"/>
                    <a:pt x="1038" y="1"/>
                  </a:cubicBezTo>
                  <a:lnTo>
                    <a:pt x="1037" y="9"/>
                  </a:lnTo>
                  <a:close/>
                  <a:moveTo>
                    <a:pt x="958" y="8"/>
                  </a:moveTo>
                  <a:cubicBezTo>
                    <a:pt x="957" y="0"/>
                    <a:pt x="957" y="0"/>
                    <a:pt x="957" y="0"/>
                  </a:cubicBezTo>
                  <a:cubicBezTo>
                    <a:pt x="969" y="0"/>
                    <a:pt x="982" y="0"/>
                    <a:pt x="994" y="0"/>
                  </a:cubicBezTo>
                  <a:cubicBezTo>
                    <a:pt x="994" y="8"/>
                    <a:pt x="994" y="8"/>
                    <a:pt x="994" y="8"/>
                  </a:cubicBezTo>
                  <a:cubicBezTo>
                    <a:pt x="982" y="8"/>
                    <a:pt x="970" y="8"/>
                    <a:pt x="958" y="8"/>
                  </a:cubicBezTo>
                  <a:close/>
                </a:path>
              </a:pathLst>
            </a:custGeom>
            <a:solidFill>
              <a:srgbClr val="3195A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971551" y="2357437"/>
              <a:ext cx="3182936" cy="3179763"/>
            </a:xfrm>
            <a:custGeom>
              <a:avLst/>
              <a:gdLst>
                <a:gd name="T0" fmla="*/ 960 w 1921"/>
                <a:gd name="T1" fmla="*/ 0 h 1921"/>
                <a:gd name="T2" fmla="*/ 839 w 1921"/>
                <a:gd name="T3" fmla="*/ 8 h 1921"/>
                <a:gd name="T4" fmla="*/ 725 w 1921"/>
                <a:gd name="T5" fmla="*/ 29 h 1921"/>
                <a:gd name="T6" fmla="*/ 0 w 1921"/>
                <a:gd name="T7" fmla="*/ 960 h 1921"/>
                <a:gd name="T8" fmla="*/ 960 w 1921"/>
                <a:gd name="T9" fmla="*/ 1921 h 1921"/>
                <a:gd name="T10" fmla="*/ 1921 w 1921"/>
                <a:gd name="T11" fmla="*/ 960 h 1921"/>
                <a:gd name="T12" fmla="*/ 960 w 1921"/>
                <a:gd name="T13" fmla="*/ 0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1" h="1921">
                  <a:moveTo>
                    <a:pt x="960" y="0"/>
                  </a:moveTo>
                  <a:cubicBezTo>
                    <a:pt x="919" y="0"/>
                    <a:pt x="879" y="3"/>
                    <a:pt x="839" y="8"/>
                  </a:cubicBezTo>
                  <a:cubicBezTo>
                    <a:pt x="800" y="12"/>
                    <a:pt x="762" y="20"/>
                    <a:pt x="725" y="29"/>
                  </a:cubicBezTo>
                  <a:cubicBezTo>
                    <a:pt x="308" y="134"/>
                    <a:pt x="0" y="511"/>
                    <a:pt x="0" y="960"/>
                  </a:cubicBezTo>
                  <a:cubicBezTo>
                    <a:pt x="0" y="1491"/>
                    <a:pt x="430" y="1921"/>
                    <a:pt x="960" y="1921"/>
                  </a:cubicBezTo>
                  <a:cubicBezTo>
                    <a:pt x="1491" y="1921"/>
                    <a:pt x="1921" y="1491"/>
                    <a:pt x="1921" y="960"/>
                  </a:cubicBezTo>
                  <a:cubicBezTo>
                    <a:pt x="1921" y="430"/>
                    <a:pt x="1491" y="0"/>
                    <a:pt x="96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59" name="Freeform 7"/>
            <p:cNvSpPr>
              <a:spLocks noEditPoints="1"/>
            </p:cNvSpPr>
            <p:nvPr/>
          </p:nvSpPr>
          <p:spPr bwMode="auto">
            <a:xfrm>
              <a:off x="1090613" y="2476500"/>
              <a:ext cx="2944812" cy="2941638"/>
            </a:xfrm>
            <a:custGeom>
              <a:avLst/>
              <a:gdLst>
                <a:gd name="T0" fmla="*/ 2147483647 w 1777"/>
                <a:gd name="T1" fmla="*/ 2147483647 h 1777"/>
                <a:gd name="T2" fmla="*/ 2147483647 w 1777"/>
                <a:gd name="T3" fmla="*/ 2147483647 h 1777"/>
                <a:gd name="T4" fmla="*/ 2062435625 w 1777"/>
                <a:gd name="T5" fmla="*/ 2147483647 h 1777"/>
                <a:gd name="T6" fmla="*/ 1944346510 w 1777"/>
                <a:gd name="T7" fmla="*/ 2147483647 h 1777"/>
                <a:gd name="T8" fmla="*/ 1826257394 w 1777"/>
                <a:gd name="T9" fmla="*/ 2147483647 h 1777"/>
                <a:gd name="T10" fmla="*/ 1710914229 w 1777"/>
                <a:gd name="T11" fmla="*/ 2147483647 h 1777"/>
                <a:gd name="T12" fmla="*/ 1598318671 w 1777"/>
                <a:gd name="T13" fmla="*/ 2147483647 h 1777"/>
                <a:gd name="T14" fmla="*/ 1485721455 w 1777"/>
                <a:gd name="T15" fmla="*/ 2147483647 h 1777"/>
                <a:gd name="T16" fmla="*/ 1378617798 w 1777"/>
                <a:gd name="T17" fmla="*/ 2147483647 h 1777"/>
                <a:gd name="T18" fmla="*/ 1271514140 w 1777"/>
                <a:gd name="T19" fmla="*/ 2147483647 h 1777"/>
                <a:gd name="T20" fmla="*/ 1167156433 w 1777"/>
                <a:gd name="T21" fmla="*/ 2147483647 h 1777"/>
                <a:gd name="T22" fmla="*/ 1068292283 w 1777"/>
                <a:gd name="T23" fmla="*/ 2147483647 h 1777"/>
                <a:gd name="T24" fmla="*/ 969426476 w 1777"/>
                <a:gd name="T25" fmla="*/ 2147483647 h 1777"/>
                <a:gd name="T26" fmla="*/ 876054227 w 1777"/>
                <a:gd name="T27" fmla="*/ 2147483647 h 1777"/>
                <a:gd name="T28" fmla="*/ 785427927 w 1777"/>
                <a:gd name="T29" fmla="*/ 2147483647 h 1777"/>
                <a:gd name="T30" fmla="*/ 700293528 w 1777"/>
                <a:gd name="T31" fmla="*/ 2147483647 h 1777"/>
                <a:gd name="T32" fmla="*/ 620652687 w 1777"/>
                <a:gd name="T33" fmla="*/ 2147483647 h 1777"/>
                <a:gd name="T34" fmla="*/ 543757796 w 1777"/>
                <a:gd name="T35" fmla="*/ 2147483647 h 1777"/>
                <a:gd name="T36" fmla="*/ 469608855 w 1777"/>
                <a:gd name="T37" fmla="*/ 2147483647 h 1777"/>
                <a:gd name="T38" fmla="*/ 403699422 w 1777"/>
                <a:gd name="T39" fmla="*/ 2147483647 h 1777"/>
                <a:gd name="T40" fmla="*/ 340535938 w 1777"/>
                <a:gd name="T41" fmla="*/ 2147483647 h 1777"/>
                <a:gd name="T42" fmla="*/ 282864356 w 1777"/>
                <a:gd name="T43" fmla="*/ 2147483647 h 1777"/>
                <a:gd name="T44" fmla="*/ 230684674 w 1777"/>
                <a:gd name="T45" fmla="*/ 2147483647 h 1777"/>
                <a:gd name="T46" fmla="*/ 183998549 w 1777"/>
                <a:gd name="T47" fmla="*/ 2147483647 h 1777"/>
                <a:gd name="T48" fmla="*/ 145551932 w 1777"/>
                <a:gd name="T49" fmla="*/ 2147483647 h 1777"/>
                <a:gd name="T50" fmla="*/ 109849608 w 1777"/>
                <a:gd name="T51" fmla="*/ 2147483647 h 1777"/>
                <a:gd name="T52" fmla="*/ 79640841 w 1777"/>
                <a:gd name="T53" fmla="*/ 2147483647 h 1777"/>
                <a:gd name="T54" fmla="*/ 57671583 w 1777"/>
                <a:gd name="T55" fmla="*/ 2147483647 h 1777"/>
                <a:gd name="T56" fmla="*/ 38448274 w 1777"/>
                <a:gd name="T57" fmla="*/ 2147483647 h 1777"/>
                <a:gd name="T58" fmla="*/ 27462816 w 1777"/>
                <a:gd name="T59" fmla="*/ 2147483647 h 1777"/>
                <a:gd name="T60" fmla="*/ 21969259 w 1777"/>
                <a:gd name="T61" fmla="*/ 2147483647 h 1777"/>
                <a:gd name="T62" fmla="*/ 2745950 w 1777"/>
                <a:gd name="T63" fmla="*/ 2147483647 h 1777"/>
                <a:gd name="T64" fmla="*/ 24716866 w 1777"/>
                <a:gd name="T65" fmla="*/ 2147483647 h 1777"/>
                <a:gd name="T66" fmla="*/ 32954717 w 1777"/>
                <a:gd name="T67" fmla="*/ 2147483647 h 1777"/>
                <a:gd name="T68" fmla="*/ 46686125 w 1777"/>
                <a:gd name="T69" fmla="*/ 2082654873 h 1777"/>
                <a:gd name="T70" fmla="*/ 68657041 w 1777"/>
                <a:gd name="T71" fmla="*/ 1964820503 h 1777"/>
                <a:gd name="T72" fmla="*/ 93372249 w 1777"/>
                <a:gd name="T73" fmla="*/ 1846986132 h 1777"/>
                <a:gd name="T74" fmla="*/ 126326966 w 1777"/>
                <a:gd name="T75" fmla="*/ 1731891442 h 1777"/>
                <a:gd name="T76" fmla="*/ 164775240 w 1777"/>
                <a:gd name="T77" fmla="*/ 1619538086 h 1777"/>
                <a:gd name="T78" fmla="*/ 208715415 w 1777"/>
                <a:gd name="T79" fmla="*/ 1507184731 h 1777"/>
                <a:gd name="T80" fmla="*/ 255401540 w 1777"/>
                <a:gd name="T81" fmla="*/ 1397571055 h 1777"/>
                <a:gd name="T82" fmla="*/ 310327172 w 1777"/>
                <a:gd name="T83" fmla="*/ 1290697059 h 1777"/>
                <a:gd name="T84" fmla="*/ 370744705 w 1777"/>
                <a:gd name="T85" fmla="*/ 1186564398 h 1777"/>
                <a:gd name="T86" fmla="*/ 433908188 w 1777"/>
                <a:gd name="T87" fmla="*/ 1085173072 h 1777"/>
                <a:gd name="T88" fmla="*/ 505309522 w 1777"/>
                <a:gd name="T89" fmla="*/ 989261106 h 1777"/>
                <a:gd name="T90" fmla="*/ 579458463 w 1777"/>
                <a:gd name="T91" fmla="*/ 893349140 h 1777"/>
                <a:gd name="T92" fmla="*/ 659100961 w 1777"/>
                <a:gd name="T93" fmla="*/ 802918188 h 1777"/>
                <a:gd name="T94" fmla="*/ 741487753 w 1777"/>
                <a:gd name="T95" fmla="*/ 717968252 h 1777"/>
                <a:gd name="T96" fmla="*/ 829368102 w 1777"/>
                <a:gd name="T97" fmla="*/ 635757995 h 1777"/>
                <a:gd name="T98" fmla="*/ 922740351 w 1777"/>
                <a:gd name="T99" fmla="*/ 556287418 h 1777"/>
                <a:gd name="T100" fmla="*/ 1016112601 w 1777"/>
                <a:gd name="T101" fmla="*/ 485039191 h 1777"/>
                <a:gd name="T102" fmla="*/ 1114978408 w 1777"/>
                <a:gd name="T103" fmla="*/ 416530644 h 1777"/>
                <a:gd name="T104" fmla="*/ 1219336115 w 1777"/>
                <a:gd name="T105" fmla="*/ 353503111 h 1777"/>
                <a:gd name="T106" fmla="*/ 1323693823 w 1777"/>
                <a:gd name="T107" fmla="*/ 293215258 h 1777"/>
                <a:gd name="T108" fmla="*/ 1430797480 w 1777"/>
                <a:gd name="T109" fmla="*/ 241149756 h 1777"/>
                <a:gd name="T110" fmla="*/ 1543393038 w 1777"/>
                <a:gd name="T111" fmla="*/ 194563612 h 1777"/>
                <a:gd name="T112" fmla="*/ 1655990253 w 1777"/>
                <a:gd name="T113" fmla="*/ 153458484 h 1777"/>
                <a:gd name="T114" fmla="*/ 1771331761 w 1777"/>
                <a:gd name="T115" fmla="*/ 115094691 h 1777"/>
                <a:gd name="T116" fmla="*/ 1886674927 w 1777"/>
                <a:gd name="T117" fmla="*/ 84949937 h 1777"/>
                <a:gd name="T118" fmla="*/ 2004764042 w 1777"/>
                <a:gd name="T119" fmla="*/ 60287853 h 1777"/>
                <a:gd name="T120" fmla="*/ 2122853158 w 1777"/>
                <a:gd name="T121" fmla="*/ 43844808 h 1777"/>
                <a:gd name="T122" fmla="*/ 2147483647 w 1777"/>
                <a:gd name="T123" fmla="*/ 16441389 h 1777"/>
                <a:gd name="T124" fmla="*/ 2147483647 w 1777"/>
                <a:gd name="T125" fmla="*/ 5481015 h 177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777" h="1777">
                  <a:moveTo>
                    <a:pt x="888" y="1777"/>
                  </a:moveTo>
                  <a:cubicBezTo>
                    <a:pt x="882" y="1777"/>
                    <a:pt x="882" y="1777"/>
                    <a:pt x="882" y="1777"/>
                  </a:cubicBezTo>
                  <a:cubicBezTo>
                    <a:pt x="882" y="1769"/>
                    <a:pt x="882" y="1769"/>
                    <a:pt x="882" y="1769"/>
                  </a:cubicBezTo>
                  <a:cubicBezTo>
                    <a:pt x="888" y="1769"/>
                    <a:pt x="888" y="1769"/>
                    <a:pt x="888" y="1769"/>
                  </a:cubicBezTo>
                  <a:cubicBezTo>
                    <a:pt x="896" y="1769"/>
                    <a:pt x="903" y="1769"/>
                    <a:pt x="910" y="1768"/>
                  </a:cubicBezTo>
                  <a:cubicBezTo>
                    <a:pt x="910" y="1776"/>
                    <a:pt x="910" y="1776"/>
                    <a:pt x="910" y="1776"/>
                  </a:cubicBezTo>
                  <a:cubicBezTo>
                    <a:pt x="903" y="1777"/>
                    <a:pt x="896" y="1777"/>
                    <a:pt x="888" y="1777"/>
                  </a:cubicBezTo>
                  <a:close/>
                  <a:moveTo>
                    <a:pt x="866" y="1776"/>
                  </a:moveTo>
                  <a:cubicBezTo>
                    <a:pt x="856" y="1776"/>
                    <a:pt x="847" y="1776"/>
                    <a:pt x="838" y="1775"/>
                  </a:cubicBezTo>
                  <a:cubicBezTo>
                    <a:pt x="838" y="1767"/>
                    <a:pt x="838" y="1767"/>
                    <a:pt x="838" y="1767"/>
                  </a:cubicBezTo>
                  <a:cubicBezTo>
                    <a:pt x="847" y="1768"/>
                    <a:pt x="857" y="1768"/>
                    <a:pt x="866" y="1768"/>
                  </a:cubicBezTo>
                  <a:lnTo>
                    <a:pt x="866" y="1776"/>
                  </a:lnTo>
                  <a:close/>
                  <a:moveTo>
                    <a:pt x="926" y="1776"/>
                  </a:moveTo>
                  <a:cubicBezTo>
                    <a:pt x="926" y="1768"/>
                    <a:pt x="926" y="1768"/>
                    <a:pt x="926" y="1768"/>
                  </a:cubicBezTo>
                  <a:cubicBezTo>
                    <a:pt x="935" y="1767"/>
                    <a:pt x="944" y="1767"/>
                    <a:pt x="953" y="1766"/>
                  </a:cubicBezTo>
                  <a:cubicBezTo>
                    <a:pt x="954" y="1774"/>
                    <a:pt x="954" y="1774"/>
                    <a:pt x="954" y="1774"/>
                  </a:cubicBezTo>
                  <a:cubicBezTo>
                    <a:pt x="945" y="1775"/>
                    <a:pt x="935" y="1775"/>
                    <a:pt x="926" y="1776"/>
                  </a:cubicBezTo>
                  <a:close/>
                  <a:moveTo>
                    <a:pt x="821" y="1774"/>
                  </a:moveTo>
                  <a:cubicBezTo>
                    <a:pt x="812" y="1773"/>
                    <a:pt x="803" y="1773"/>
                    <a:pt x="793" y="1772"/>
                  </a:cubicBezTo>
                  <a:cubicBezTo>
                    <a:pt x="794" y="1764"/>
                    <a:pt x="794" y="1764"/>
                    <a:pt x="794" y="1764"/>
                  </a:cubicBezTo>
                  <a:cubicBezTo>
                    <a:pt x="804" y="1765"/>
                    <a:pt x="813" y="1765"/>
                    <a:pt x="822" y="1766"/>
                  </a:cubicBezTo>
                  <a:lnTo>
                    <a:pt x="821" y="1774"/>
                  </a:lnTo>
                  <a:close/>
                  <a:moveTo>
                    <a:pt x="970" y="1773"/>
                  </a:moveTo>
                  <a:cubicBezTo>
                    <a:pt x="969" y="1765"/>
                    <a:pt x="969" y="1765"/>
                    <a:pt x="969" y="1765"/>
                  </a:cubicBezTo>
                  <a:cubicBezTo>
                    <a:pt x="978" y="1764"/>
                    <a:pt x="988" y="1763"/>
                    <a:pt x="997" y="1762"/>
                  </a:cubicBezTo>
                  <a:cubicBezTo>
                    <a:pt x="998" y="1770"/>
                    <a:pt x="998" y="1770"/>
                    <a:pt x="998" y="1770"/>
                  </a:cubicBezTo>
                  <a:cubicBezTo>
                    <a:pt x="989" y="1771"/>
                    <a:pt x="979" y="1772"/>
                    <a:pt x="970" y="1773"/>
                  </a:cubicBezTo>
                  <a:close/>
                  <a:moveTo>
                    <a:pt x="778" y="1770"/>
                  </a:moveTo>
                  <a:cubicBezTo>
                    <a:pt x="768" y="1769"/>
                    <a:pt x="759" y="1767"/>
                    <a:pt x="750" y="1766"/>
                  </a:cubicBezTo>
                  <a:cubicBezTo>
                    <a:pt x="751" y="1758"/>
                    <a:pt x="751" y="1758"/>
                    <a:pt x="751" y="1758"/>
                  </a:cubicBezTo>
                  <a:cubicBezTo>
                    <a:pt x="760" y="1759"/>
                    <a:pt x="769" y="1761"/>
                    <a:pt x="779" y="1762"/>
                  </a:cubicBezTo>
                  <a:lnTo>
                    <a:pt x="778" y="1770"/>
                  </a:lnTo>
                  <a:close/>
                  <a:moveTo>
                    <a:pt x="1014" y="1768"/>
                  </a:moveTo>
                  <a:cubicBezTo>
                    <a:pt x="1013" y="1760"/>
                    <a:pt x="1013" y="1760"/>
                    <a:pt x="1013" y="1760"/>
                  </a:cubicBezTo>
                  <a:cubicBezTo>
                    <a:pt x="1022" y="1759"/>
                    <a:pt x="1031" y="1757"/>
                    <a:pt x="1040" y="1756"/>
                  </a:cubicBezTo>
                  <a:cubicBezTo>
                    <a:pt x="1042" y="1763"/>
                    <a:pt x="1042" y="1763"/>
                    <a:pt x="1042" y="1763"/>
                  </a:cubicBezTo>
                  <a:cubicBezTo>
                    <a:pt x="1032" y="1765"/>
                    <a:pt x="1023" y="1767"/>
                    <a:pt x="1014" y="1768"/>
                  </a:cubicBezTo>
                  <a:close/>
                  <a:moveTo>
                    <a:pt x="734" y="1763"/>
                  </a:moveTo>
                  <a:cubicBezTo>
                    <a:pt x="725" y="1762"/>
                    <a:pt x="715" y="1760"/>
                    <a:pt x="706" y="1758"/>
                  </a:cubicBezTo>
                  <a:cubicBezTo>
                    <a:pt x="708" y="1750"/>
                    <a:pt x="708" y="1750"/>
                    <a:pt x="708" y="1750"/>
                  </a:cubicBezTo>
                  <a:cubicBezTo>
                    <a:pt x="717" y="1752"/>
                    <a:pt x="726" y="1754"/>
                    <a:pt x="735" y="1755"/>
                  </a:cubicBezTo>
                  <a:lnTo>
                    <a:pt x="734" y="1763"/>
                  </a:lnTo>
                  <a:close/>
                  <a:moveTo>
                    <a:pt x="1057" y="1761"/>
                  </a:moveTo>
                  <a:cubicBezTo>
                    <a:pt x="1056" y="1753"/>
                    <a:pt x="1056" y="1753"/>
                    <a:pt x="1056" y="1753"/>
                  </a:cubicBezTo>
                  <a:cubicBezTo>
                    <a:pt x="1065" y="1751"/>
                    <a:pt x="1074" y="1749"/>
                    <a:pt x="1083" y="1747"/>
                  </a:cubicBezTo>
                  <a:cubicBezTo>
                    <a:pt x="1085" y="1755"/>
                    <a:pt x="1085" y="1755"/>
                    <a:pt x="1085" y="1755"/>
                  </a:cubicBezTo>
                  <a:cubicBezTo>
                    <a:pt x="1076" y="1757"/>
                    <a:pt x="1067" y="1759"/>
                    <a:pt x="1057" y="1761"/>
                  </a:cubicBezTo>
                  <a:close/>
                  <a:moveTo>
                    <a:pt x="691" y="1755"/>
                  </a:moveTo>
                  <a:cubicBezTo>
                    <a:pt x="681" y="1752"/>
                    <a:pt x="672" y="1750"/>
                    <a:pt x="663" y="1748"/>
                  </a:cubicBezTo>
                  <a:cubicBezTo>
                    <a:pt x="665" y="1740"/>
                    <a:pt x="665" y="1740"/>
                    <a:pt x="665" y="1740"/>
                  </a:cubicBezTo>
                  <a:cubicBezTo>
                    <a:pt x="674" y="1742"/>
                    <a:pt x="683" y="1745"/>
                    <a:pt x="692" y="1747"/>
                  </a:cubicBezTo>
                  <a:lnTo>
                    <a:pt x="691" y="1755"/>
                  </a:lnTo>
                  <a:close/>
                  <a:moveTo>
                    <a:pt x="1101" y="1751"/>
                  </a:moveTo>
                  <a:cubicBezTo>
                    <a:pt x="1099" y="1743"/>
                    <a:pt x="1099" y="1743"/>
                    <a:pt x="1099" y="1743"/>
                  </a:cubicBezTo>
                  <a:cubicBezTo>
                    <a:pt x="1108" y="1741"/>
                    <a:pt x="1117" y="1739"/>
                    <a:pt x="1126" y="1736"/>
                  </a:cubicBezTo>
                  <a:cubicBezTo>
                    <a:pt x="1128" y="1744"/>
                    <a:pt x="1128" y="1744"/>
                    <a:pt x="1128" y="1744"/>
                  </a:cubicBezTo>
                  <a:cubicBezTo>
                    <a:pt x="1119" y="1747"/>
                    <a:pt x="1110" y="1749"/>
                    <a:pt x="1101" y="1751"/>
                  </a:cubicBezTo>
                  <a:close/>
                  <a:moveTo>
                    <a:pt x="648" y="1744"/>
                  </a:moveTo>
                  <a:cubicBezTo>
                    <a:pt x="639" y="1741"/>
                    <a:pt x="630" y="1738"/>
                    <a:pt x="621" y="1736"/>
                  </a:cubicBezTo>
                  <a:cubicBezTo>
                    <a:pt x="623" y="1728"/>
                    <a:pt x="623" y="1728"/>
                    <a:pt x="623" y="1728"/>
                  </a:cubicBezTo>
                  <a:cubicBezTo>
                    <a:pt x="632" y="1731"/>
                    <a:pt x="641" y="1733"/>
                    <a:pt x="650" y="1736"/>
                  </a:cubicBezTo>
                  <a:lnTo>
                    <a:pt x="648" y="1744"/>
                  </a:lnTo>
                  <a:close/>
                  <a:moveTo>
                    <a:pt x="1143" y="1740"/>
                  </a:moveTo>
                  <a:cubicBezTo>
                    <a:pt x="1141" y="1732"/>
                    <a:pt x="1141" y="1732"/>
                    <a:pt x="1141" y="1732"/>
                  </a:cubicBezTo>
                  <a:cubicBezTo>
                    <a:pt x="1150" y="1729"/>
                    <a:pt x="1159" y="1726"/>
                    <a:pt x="1167" y="1723"/>
                  </a:cubicBezTo>
                  <a:cubicBezTo>
                    <a:pt x="1170" y="1731"/>
                    <a:pt x="1170" y="1731"/>
                    <a:pt x="1170" y="1731"/>
                  </a:cubicBezTo>
                  <a:cubicBezTo>
                    <a:pt x="1161" y="1734"/>
                    <a:pt x="1152" y="1737"/>
                    <a:pt x="1143" y="1740"/>
                  </a:cubicBezTo>
                  <a:close/>
                  <a:moveTo>
                    <a:pt x="605" y="1731"/>
                  </a:moveTo>
                  <a:cubicBezTo>
                    <a:pt x="597" y="1728"/>
                    <a:pt x="588" y="1725"/>
                    <a:pt x="579" y="1721"/>
                  </a:cubicBezTo>
                  <a:cubicBezTo>
                    <a:pt x="582" y="1714"/>
                    <a:pt x="582" y="1714"/>
                    <a:pt x="582" y="1714"/>
                  </a:cubicBezTo>
                  <a:cubicBezTo>
                    <a:pt x="590" y="1717"/>
                    <a:pt x="599" y="1720"/>
                    <a:pt x="608" y="1723"/>
                  </a:cubicBezTo>
                  <a:lnTo>
                    <a:pt x="605" y="1731"/>
                  </a:lnTo>
                  <a:close/>
                  <a:moveTo>
                    <a:pt x="1185" y="1726"/>
                  </a:moveTo>
                  <a:cubicBezTo>
                    <a:pt x="1183" y="1718"/>
                    <a:pt x="1183" y="1718"/>
                    <a:pt x="1183" y="1718"/>
                  </a:cubicBezTo>
                  <a:cubicBezTo>
                    <a:pt x="1191" y="1715"/>
                    <a:pt x="1200" y="1712"/>
                    <a:pt x="1209" y="1709"/>
                  </a:cubicBezTo>
                  <a:cubicBezTo>
                    <a:pt x="1212" y="1716"/>
                    <a:pt x="1212" y="1716"/>
                    <a:pt x="1212" y="1716"/>
                  </a:cubicBezTo>
                  <a:cubicBezTo>
                    <a:pt x="1203" y="1719"/>
                    <a:pt x="1194" y="1723"/>
                    <a:pt x="1185" y="1726"/>
                  </a:cubicBezTo>
                  <a:close/>
                  <a:moveTo>
                    <a:pt x="564" y="1716"/>
                  </a:moveTo>
                  <a:cubicBezTo>
                    <a:pt x="555" y="1712"/>
                    <a:pt x="547" y="1709"/>
                    <a:pt x="538" y="1705"/>
                  </a:cubicBezTo>
                  <a:cubicBezTo>
                    <a:pt x="541" y="1698"/>
                    <a:pt x="541" y="1698"/>
                    <a:pt x="541" y="1698"/>
                  </a:cubicBezTo>
                  <a:cubicBezTo>
                    <a:pt x="550" y="1701"/>
                    <a:pt x="558" y="1705"/>
                    <a:pt x="567" y="1708"/>
                  </a:cubicBezTo>
                  <a:lnTo>
                    <a:pt x="564" y="1716"/>
                  </a:lnTo>
                  <a:close/>
                  <a:moveTo>
                    <a:pt x="1227" y="1710"/>
                  </a:moveTo>
                  <a:cubicBezTo>
                    <a:pt x="1224" y="1703"/>
                    <a:pt x="1224" y="1703"/>
                    <a:pt x="1224" y="1703"/>
                  </a:cubicBezTo>
                  <a:cubicBezTo>
                    <a:pt x="1232" y="1699"/>
                    <a:pt x="1241" y="1695"/>
                    <a:pt x="1249" y="1692"/>
                  </a:cubicBezTo>
                  <a:cubicBezTo>
                    <a:pt x="1253" y="1699"/>
                    <a:pt x="1253" y="1699"/>
                    <a:pt x="1253" y="1699"/>
                  </a:cubicBezTo>
                  <a:cubicBezTo>
                    <a:pt x="1244" y="1703"/>
                    <a:pt x="1235" y="1706"/>
                    <a:pt x="1227" y="1710"/>
                  </a:cubicBezTo>
                  <a:close/>
                  <a:moveTo>
                    <a:pt x="523" y="1698"/>
                  </a:moveTo>
                  <a:cubicBezTo>
                    <a:pt x="515" y="1695"/>
                    <a:pt x="506" y="1691"/>
                    <a:pt x="498" y="1686"/>
                  </a:cubicBezTo>
                  <a:cubicBezTo>
                    <a:pt x="502" y="1679"/>
                    <a:pt x="502" y="1679"/>
                    <a:pt x="502" y="1679"/>
                  </a:cubicBezTo>
                  <a:cubicBezTo>
                    <a:pt x="510" y="1683"/>
                    <a:pt x="518" y="1687"/>
                    <a:pt x="527" y="1691"/>
                  </a:cubicBezTo>
                  <a:lnTo>
                    <a:pt x="523" y="1698"/>
                  </a:lnTo>
                  <a:close/>
                  <a:moveTo>
                    <a:pt x="1267" y="1692"/>
                  </a:moveTo>
                  <a:cubicBezTo>
                    <a:pt x="1264" y="1685"/>
                    <a:pt x="1264" y="1685"/>
                    <a:pt x="1264" y="1685"/>
                  </a:cubicBezTo>
                  <a:cubicBezTo>
                    <a:pt x="1272" y="1681"/>
                    <a:pt x="1281" y="1677"/>
                    <a:pt x="1289" y="1673"/>
                  </a:cubicBezTo>
                  <a:cubicBezTo>
                    <a:pt x="1292" y="1680"/>
                    <a:pt x="1292" y="1680"/>
                    <a:pt x="1292" y="1680"/>
                  </a:cubicBezTo>
                  <a:cubicBezTo>
                    <a:pt x="1284" y="1684"/>
                    <a:pt x="1276" y="1688"/>
                    <a:pt x="1267" y="1692"/>
                  </a:cubicBezTo>
                  <a:close/>
                  <a:moveTo>
                    <a:pt x="484" y="1679"/>
                  </a:moveTo>
                  <a:cubicBezTo>
                    <a:pt x="475" y="1675"/>
                    <a:pt x="467" y="1671"/>
                    <a:pt x="459" y="1666"/>
                  </a:cubicBezTo>
                  <a:cubicBezTo>
                    <a:pt x="463" y="1659"/>
                    <a:pt x="463" y="1659"/>
                    <a:pt x="463" y="1659"/>
                  </a:cubicBezTo>
                  <a:cubicBezTo>
                    <a:pt x="471" y="1664"/>
                    <a:pt x="479" y="1668"/>
                    <a:pt x="487" y="1672"/>
                  </a:cubicBezTo>
                  <a:lnTo>
                    <a:pt x="484" y="1679"/>
                  </a:lnTo>
                  <a:close/>
                  <a:moveTo>
                    <a:pt x="1307" y="1672"/>
                  </a:moveTo>
                  <a:cubicBezTo>
                    <a:pt x="1303" y="1665"/>
                    <a:pt x="1303" y="1665"/>
                    <a:pt x="1303" y="1665"/>
                  </a:cubicBezTo>
                  <a:cubicBezTo>
                    <a:pt x="1311" y="1661"/>
                    <a:pt x="1319" y="1656"/>
                    <a:pt x="1327" y="1652"/>
                  </a:cubicBezTo>
                  <a:cubicBezTo>
                    <a:pt x="1331" y="1659"/>
                    <a:pt x="1331" y="1659"/>
                    <a:pt x="1331" y="1659"/>
                  </a:cubicBezTo>
                  <a:cubicBezTo>
                    <a:pt x="1323" y="1663"/>
                    <a:pt x="1315" y="1668"/>
                    <a:pt x="1307" y="1672"/>
                  </a:cubicBezTo>
                  <a:close/>
                  <a:moveTo>
                    <a:pt x="445" y="1658"/>
                  </a:moveTo>
                  <a:cubicBezTo>
                    <a:pt x="437" y="1654"/>
                    <a:pt x="429" y="1649"/>
                    <a:pt x="421" y="1644"/>
                  </a:cubicBezTo>
                  <a:cubicBezTo>
                    <a:pt x="425" y="1637"/>
                    <a:pt x="425" y="1637"/>
                    <a:pt x="425" y="1637"/>
                  </a:cubicBezTo>
                  <a:cubicBezTo>
                    <a:pt x="433" y="1642"/>
                    <a:pt x="441" y="1647"/>
                    <a:pt x="449" y="1651"/>
                  </a:cubicBezTo>
                  <a:lnTo>
                    <a:pt x="445" y="1658"/>
                  </a:lnTo>
                  <a:close/>
                  <a:moveTo>
                    <a:pt x="1345" y="1650"/>
                  </a:moveTo>
                  <a:cubicBezTo>
                    <a:pt x="1341" y="1643"/>
                    <a:pt x="1341" y="1643"/>
                    <a:pt x="1341" y="1643"/>
                  </a:cubicBezTo>
                  <a:cubicBezTo>
                    <a:pt x="1349" y="1639"/>
                    <a:pt x="1357" y="1634"/>
                    <a:pt x="1365" y="1629"/>
                  </a:cubicBezTo>
                  <a:cubicBezTo>
                    <a:pt x="1369" y="1635"/>
                    <a:pt x="1369" y="1635"/>
                    <a:pt x="1369" y="1635"/>
                  </a:cubicBezTo>
                  <a:cubicBezTo>
                    <a:pt x="1361" y="1641"/>
                    <a:pt x="1353" y="1646"/>
                    <a:pt x="1345" y="1650"/>
                  </a:cubicBezTo>
                  <a:close/>
                  <a:moveTo>
                    <a:pt x="407" y="1635"/>
                  </a:moveTo>
                  <a:cubicBezTo>
                    <a:pt x="399" y="1630"/>
                    <a:pt x="392" y="1625"/>
                    <a:pt x="384" y="1620"/>
                  </a:cubicBezTo>
                  <a:cubicBezTo>
                    <a:pt x="389" y="1613"/>
                    <a:pt x="389" y="1613"/>
                    <a:pt x="389" y="1613"/>
                  </a:cubicBezTo>
                  <a:cubicBezTo>
                    <a:pt x="396" y="1618"/>
                    <a:pt x="404" y="1623"/>
                    <a:pt x="412" y="1628"/>
                  </a:cubicBezTo>
                  <a:lnTo>
                    <a:pt x="407" y="1635"/>
                  </a:lnTo>
                  <a:close/>
                  <a:moveTo>
                    <a:pt x="1383" y="1627"/>
                  </a:moveTo>
                  <a:cubicBezTo>
                    <a:pt x="1378" y="1620"/>
                    <a:pt x="1378" y="1620"/>
                    <a:pt x="1378" y="1620"/>
                  </a:cubicBezTo>
                  <a:cubicBezTo>
                    <a:pt x="1386" y="1615"/>
                    <a:pt x="1394" y="1609"/>
                    <a:pt x="1401" y="1604"/>
                  </a:cubicBezTo>
                  <a:cubicBezTo>
                    <a:pt x="1406" y="1611"/>
                    <a:pt x="1406" y="1611"/>
                    <a:pt x="1406" y="1611"/>
                  </a:cubicBezTo>
                  <a:cubicBezTo>
                    <a:pt x="1398" y="1616"/>
                    <a:pt x="1390" y="1621"/>
                    <a:pt x="1383" y="1627"/>
                  </a:cubicBezTo>
                  <a:close/>
                  <a:moveTo>
                    <a:pt x="371" y="1610"/>
                  </a:moveTo>
                  <a:cubicBezTo>
                    <a:pt x="363" y="1605"/>
                    <a:pt x="356" y="1599"/>
                    <a:pt x="348" y="1594"/>
                  </a:cubicBezTo>
                  <a:cubicBezTo>
                    <a:pt x="353" y="1587"/>
                    <a:pt x="353" y="1587"/>
                    <a:pt x="353" y="1587"/>
                  </a:cubicBezTo>
                  <a:cubicBezTo>
                    <a:pt x="361" y="1593"/>
                    <a:pt x="368" y="1599"/>
                    <a:pt x="376" y="1604"/>
                  </a:cubicBezTo>
                  <a:lnTo>
                    <a:pt x="371" y="1610"/>
                  </a:lnTo>
                  <a:close/>
                  <a:moveTo>
                    <a:pt x="1419" y="1601"/>
                  </a:moveTo>
                  <a:cubicBezTo>
                    <a:pt x="1414" y="1595"/>
                    <a:pt x="1414" y="1595"/>
                    <a:pt x="1414" y="1595"/>
                  </a:cubicBezTo>
                  <a:cubicBezTo>
                    <a:pt x="1421" y="1589"/>
                    <a:pt x="1429" y="1583"/>
                    <a:pt x="1436" y="1578"/>
                  </a:cubicBezTo>
                  <a:cubicBezTo>
                    <a:pt x="1441" y="1584"/>
                    <a:pt x="1441" y="1584"/>
                    <a:pt x="1441" y="1584"/>
                  </a:cubicBezTo>
                  <a:cubicBezTo>
                    <a:pt x="1434" y="1590"/>
                    <a:pt x="1426" y="1596"/>
                    <a:pt x="1419" y="1601"/>
                  </a:cubicBezTo>
                  <a:close/>
                  <a:moveTo>
                    <a:pt x="336" y="1584"/>
                  </a:moveTo>
                  <a:cubicBezTo>
                    <a:pt x="328" y="1578"/>
                    <a:pt x="321" y="1572"/>
                    <a:pt x="314" y="1566"/>
                  </a:cubicBezTo>
                  <a:cubicBezTo>
                    <a:pt x="319" y="1560"/>
                    <a:pt x="319" y="1560"/>
                    <a:pt x="319" y="1560"/>
                  </a:cubicBezTo>
                  <a:cubicBezTo>
                    <a:pt x="326" y="1566"/>
                    <a:pt x="333" y="1572"/>
                    <a:pt x="341" y="1577"/>
                  </a:cubicBezTo>
                  <a:lnTo>
                    <a:pt x="336" y="1584"/>
                  </a:lnTo>
                  <a:close/>
                  <a:moveTo>
                    <a:pt x="1453" y="1574"/>
                  </a:moveTo>
                  <a:cubicBezTo>
                    <a:pt x="1448" y="1568"/>
                    <a:pt x="1448" y="1568"/>
                    <a:pt x="1448" y="1568"/>
                  </a:cubicBezTo>
                  <a:cubicBezTo>
                    <a:pt x="1456" y="1562"/>
                    <a:pt x="1463" y="1556"/>
                    <a:pt x="1470" y="1550"/>
                  </a:cubicBezTo>
                  <a:cubicBezTo>
                    <a:pt x="1475" y="1556"/>
                    <a:pt x="1475" y="1556"/>
                    <a:pt x="1475" y="1556"/>
                  </a:cubicBezTo>
                  <a:cubicBezTo>
                    <a:pt x="1468" y="1562"/>
                    <a:pt x="1461" y="1568"/>
                    <a:pt x="1453" y="1574"/>
                  </a:cubicBezTo>
                  <a:close/>
                  <a:moveTo>
                    <a:pt x="302" y="1555"/>
                  </a:moveTo>
                  <a:cubicBezTo>
                    <a:pt x="295" y="1549"/>
                    <a:pt x="288" y="1543"/>
                    <a:pt x="281" y="1536"/>
                  </a:cubicBezTo>
                  <a:cubicBezTo>
                    <a:pt x="286" y="1531"/>
                    <a:pt x="286" y="1531"/>
                    <a:pt x="286" y="1531"/>
                  </a:cubicBezTo>
                  <a:cubicBezTo>
                    <a:pt x="293" y="1537"/>
                    <a:pt x="300" y="1543"/>
                    <a:pt x="307" y="1549"/>
                  </a:cubicBezTo>
                  <a:lnTo>
                    <a:pt x="302" y="1555"/>
                  </a:lnTo>
                  <a:close/>
                  <a:moveTo>
                    <a:pt x="1487" y="1545"/>
                  </a:moveTo>
                  <a:cubicBezTo>
                    <a:pt x="1481" y="1539"/>
                    <a:pt x="1481" y="1539"/>
                    <a:pt x="1481" y="1539"/>
                  </a:cubicBezTo>
                  <a:cubicBezTo>
                    <a:pt x="1488" y="1533"/>
                    <a:pt x="1495" y="1526"/>
                    <a:pt x="1502" y="1520"/>
                  </a:cubicBezTo>
                  <a:cubicBezTo>
                    <a:pt x="1507" y="1526"/>
                    <a:pt x="1507" y="1526"/>
                    <a:pt x="1507" y="1526"/>
                  </a:cubicBezTo>
                  <a:cubicBezTo>
                    <a:pt x="1501" y="1532"/>
                    <a:pt x="1494" y="1539"/>
                    <a:pt x="1487" y="1545"/>
                  </a:cubicBezTo>
                  <a:close/>
                  <a:moveTo>
                    <a:pt x="269" y="1525"/>
                  </a:moveTo>
                  <a:cubicBezTo>
                    <a:pt x="263" y="1519"/>
                    <a:pt x="256" y="1512"/>
                    <a:pt x="250" y="1505"/>
                  </a:cubicBezTo>
                  <a:cubicBezTo>
                    <a:pt x="255" y="1500"/>
                    <a:pt x="255" y="1500"/>
                    <a:pt x="255" y="1500"/>
                  </a:cubicBezTo>
                  <a:cubicBezTo>
                    <a:pt x="262" y="1507"/>
                    <a:pt x="268" y="1513"/>
                    <a:pt x="275" y="1520"/>
                  </a:cubicBezTo>
                  <a:lnTo>
                    <a:pt x="269" y="1525"/>
                  </a:lnTo>
                  <a:close/>
                  <a:moveTo>
                    <a:pt x="1519" y="1514"/>
                  </a:moveTo>
                  <a:cubicBezTo>
                    <a:pt x="1513" y="1509"/>
                    <a:pt x="1513" y="1509"/>
                    <a:pt x="1513" y="1509"/>
                  </a:cubicBezTo>
                  <a:cubicBezTo>
                    <a:pt x="1520" y="1502"/>
                    <a:pt x="1526" y="1495"/>
                    <a:pt x="1532" y="1489"/>
                  </a:cubicBezTo>
                  <a:cubicBezTo>
                    <a:pt x="1538" y="1494"/>
                    <a:pt x="1538" y="1494"/>
                    <a:pt x="1538" y="1494"/>
                  </a:cubicBezTo>
                  <a:cubicBezTo>
                    <a:pt x="1532" y="1501"/>
                    <a:pt x="1525" y="1508"/>
                    <a:pt x="1519" y="1514"/>
                  </a:cubicBezTo>
                  <a:close/>
                  <a:moveTo>
                    <a:pt x="238" y="1494"/>
                  </a:moveTo>
                  <a:cubicBezTo>
                    <a:pt x="232" y="1487"/>
                    <a:pt x="226" y="1480"/>
                    <a:pt x="220" y="1473"/>
                  </a:cubicBezTo>
                  <a:cubicBezTo>
                    <a:pt x="226" y="1468"/>
                    <a:pt x="226" y="1468"/>
                    <a:pt x="226" y="1468"/>
                  </a:cubicBezTo>
                  <a:cubicBezTo>
                    <a:pt x="232" y="1475"/>
                    <a:pt x="238" y="1482"/>
                    <a:pt x="244" y="1488"/>
                  </a:cubicBezTo>
                  <a:lnTo>
                    <a:pt x="238" y="1494"/>
                  </a:lnTo>
                  <a:close/>
                  <a:moveTo>
                    <a:pt x="1549" y="1482"/>
                  </a:moveTo>
                  <a:cubicBezTo>
                    <a:pt x="1543" y="1477"/>
                    <a:pt x="1543" y="1477"/>
                    <a:pt x="1543" y="1477"/>
                  </a:cubicBezTo>
                  <a:cubicBezTo>
                    <a:pt x="1549" y="1470"/>
                    <a:pt x="1556" y="1463"/>
                    <a:pt x="1561" y="1456"/>
                  </a:cubicBezTo>
                  <a:cubicBezTo>
                    <a:pt x="1568" y="1461"/>
                    <a:pt x="1568" y="1461"/>
                    <a:pt x="1568" y="1461"/>
                  </a:cubicBezTo>
                  <a:cubicBezTo>
                    <a:pt x="1562" y="1468"/>
                    <a:pt x="1555" y="1475"/>
                    <a:pt x="1549" y="1482"/>
                  </a:cubicBezTo>
                  <a:close/>
                  <a:moveTo>
                    <a:pt x="209" y="1461"/>
                  </a:moveTo>
                  <a:cubicBezTo>
                    <a:pt x="203" y="1454"/>
                    <a:pt x="197" y="1446"/>
                    <a:pt x="191" y="1439"/>
                  </a:cubicBezTo>
                  <a:cubicBezTo>
                    <a:pt x="198" y="1434"/>
                    <a:pt x="198" y="1434"/>
                    <a:pt x="198" y="1434"/>
                  </a:cubicBezTo>
                  <a:cubicBezTo>
                    <a:pt x="203" y="1441"/>
                    <a:pt x="209" y="1449"/>
                    <a:pt x="215" y="1456"/>
                  </a:cubicBezTo>
                  <a:lnTo>
                    <a:pt x="209" y="1461"/>
                  </a:lnTo>
                  <a:close/>
                  <a:moveTo>
                    <a:pt x="1578" y="1449"/>
                  </a:moveTo>
                  <a:cubicBezTo>
                    <a:pt x="1572" y="1444"/>
                    <a:pt x="1572" y="1444"/>
                    <a:pt x="1572" y="1444"/>
                  </a:cubicBezTo>
                  <a:cubicBezTo>
                    <a:pt x="1577" y="1436"/>
                    <a:pt x="1583" y="1429"/>
                    <a:pt x="1589" y="1422"/>
                  </a:cubicBezTo>
                  <a:cubicBezTo>
                    <a:pt x="1595" y="1427"/>
                    <a:pt x="1595" y="1427"/>
                    <a:pt x="1595" y="1427"/>
                  </a:cubicBezTo>
                  <a:cubicBezTo>
                    <a:pt x="1590" y="1434"/>
                    <a:pt x="1584" y="1441"/>
                    <a:pt x="1578" y="1449"/>
                  </a:cubicBezTo>
                  <a:close/>
                  <a:moveTo>
                    <a:pt x="181" y="1426"/>
                  </a:moveTo>
                  <a:cubicBezTo>
                    <a:pt x="176" y="1419"/>
                    <a:pt x="170" y="1411"/>
                    <a:pt x="165" y="1404"/>
                  </a:cubicBezTo>
                  <a:cubicBezTo>
                    <a:pt x="171" y="1399"/>
                    <a:pt x="171" y="1399"/>
                    <a:pt x="171" y="1399"/>
                  </a:cubicBezTo>
                  <a:cubicBezTo>
                    <a:pt x="177" y="1406"/>
                    <a:pt x="182" y="1414"/>
                    <a:pt x="188" y="1421"/>
                  </a:cubicBezTo>
                  <a:lnTo>
                    <a:pt x="181" y="1426"/>
                  </a:lnTo>
                  <a:close/>
                  <a:moveTo>
                    <a:pt x="1605" y="1414"/>
                  </a:moveTo>
                  <a:cubicBezTo>
                    <a:pt x="1598" y="1409"/>
                    <a:pt x="1598" y="1409"/>
                    <a:pt x="1598" y="1409"/>
                  </a:cubicBezTo>
                  <a:cubicBezTo>
                    <a:pt x="1604" y="1401"/>
                    <a:pt x="1609" y="1394"/>
                    <a:pt x="1614" y="1386"/>
                  </a:cubicBezTo>
                  <a:cubicBezTo>
                    <a:pt x="1621" y="1391"/>
                    <a:pt x="1621" y="1391"/>
                    <a:pt x="1621" y="1391"/>
                  </a:cubicBezTo>
                  <a:cubicBezTo>
                    <a:pt x="1616" y="1398"/>
                    <a:pt x="1610" y="1406"/>
                    <a:pt x="1605" y="1414"/>
                  </a:cubicBezTo>
                  <a:close/>
                  <a:moveTo>
                    <a:pt x="156" y="1390"/>
                  </a:moveTo>
                  <a:cubicBezTo>
                    <a:pt x="150" y="1383"/>
                    <a:pt x="145" y="1375"/>
                    <a:pt x="140" y="1367"/>
                  </a:cubicBezTo>
                  <a:cubicBezTo>
                    <a:pt x="147" y="1363"/>
                    <a:pt x="147" y="1363"/>
                    <a:pt x="147" y="1363"/>
                  </a:cubicBezTo>
                  <a:cubicBezTo>
                    <a:pt x="152" y="1370"/>
                    <a:pt x="157" y="1378"/>
                    <a:pt x="162" y="1386"/>
                  </a:cubicBezTo>
                  <a:lnTo>
                    <a:pt x="156" y="1390"/>
                  </a:lnTo>
                  <a:close/>
                  <a:moveTo>
                    <a:pt x="1630" y="1377"/>
                  </a:moveTo>
                  <a:cubicBezTo>
                    <a:pt x="1623" y="1373"/>
                    <a:pt x="1623" y="1373"/>
                    <a:pt x="1623" y="1373"/>
                  </a:cubicBezTo>
                  <a:cubicBezTo>
                    <a:pt x="1628" y="1365"/>
                    <a:pt x="1634" y="1357"/>
                    <a:pt x="1638" y="1350"/>
                  </a:cubicBezTo>
                  <a:cubicBezTo>
                    <a:pt x="1645" y="1354"/>
                    <a:pt x="1645" y="1354"/>
                    <a:pt x="1645" y="1354"/>
                  </a:cubicBezTo>
                  <a:cubicBezTo>
                    <a:pt x="1640" y="1362"/>
                    <a:pt x="1635" y="1370"/>
                    <a:pt x="1630" y="1377"/>
                  </a:cubicBezTo>
                  <a:close/>
                  <a:moveTo>
                    <a:pt x="131" y="1353"/>
                  </a:moveTo>
                  <a:cubicBezTo>
                    <a:pt x="127" y="1345"/>
                    <a:pt x="122" y="1337"/>
                    <a:pt x="117" y="1329"/>
                  </a:cubicBezTo>
                  <a:cubicBezTo>
                    <a:pt x="124" y="1325"/>
                    <a:pt x="124" y="1325"/>
                    <a:pt x="124" y="1325"/>
                  </a:cubicBezTo>
                  <a:cubicBezTo>
                    <a:pt x="129" y="1333"/>
                    <a:pt x="133" y="1341"/>
                    <a:pt x="138" y="1349"/>
                  </a:cubicBezTo>
                  <a:lnTo>
                    <a:pt x="131" y="1353"/>
                  </a:lnTo>
                  <a:close/>
                  <a:moveTo>
                    <a:pt x="1653" y="1340"/>
                  </a:moveTo>
                  <a:cubicBezTo>
                    <a:pt x="1647" y="1336"/>
                    <a:pt x="1647" y="1336"/>
                    <a:pt x="1647" y="1336"/>
                  </a:cubicBezTo>
                  <a:cubicBezTo>
                    <a:pt x="1651" y="1328"/>
                    <a:pt x="1656" y="1320"/>
                    <a:pt x="1660" y="1312"/>
                  </a:cubicBezTo>
                  <a:cubicBezTo>
                    <a:pt x="1667" y="1316"/>
                    <a:pt x="1667" y="1316"/>
                    <a:pt x="1667" y="1316"/>
                  </a:cubicBezTo>
                  <a:cubicBezTo>
                    <a:pt x="1663" y="1324"/>
                    <a:pt x="1658" y="1332"/>
                    <a:pt x="1653" y="1340"/>
                  </a:cubicBezTo>
                  <a:close/>
                  <a:moveTo>
                    <a:pt x="109" y="1315"/>
                  </a:moveTo>
                  <a:cubicBezTo>
                    <a:pt x="105" y="1307"/>
                    <a:pt x="100" y="1299"/>
                    <a:pt x="96" y="1290"/>
                  </a:cubicBezTo>
                  <a:cubicBezTo>
                    <a:pt x="103" y="1287"/>
                    <a:pt x="103" y="1287"/>
                    <a:pt x="103" y="1287"/>
                  </a:cubicBezTo>
                  <a:cubicBezTo>
                    <a:pt x="107" y="1295"/>
                    <a:pt x="112" y="1303"/>
                    <a:pt x="116" y="1311"/>
                  </a:cubicBezTo>
                  <a:lnTo>
                    <a:pt x="109" y="1315"/>
                  </a:lnTo>
                  <a:close/>
                  <a:moveTo>
                    <a:pt x="1675" y="1302"/>
                  </a:moveTo>
                  <a:cubicBezTo>
                    <a:pt x="1668" y="1298"/>
                    <a:pt x="1668" y="1298"/>
                    <a:pt x="1668" y="1298"/>
                  </a:cubicBezTo>
                  <a:cubicBezTo>
                    <a:pt x="1672" y="1290"/>
                    <a:pt x="1676" y="1281"/>
                    <a:pt x="1680" y="1273"/>
                  </a:cubicBezTo>
                  <a:cubicBezTo>
                    <a:pt x="1688" y="1277"/>
                    <a:pt x="1688" y="1277"/>
                    <a:pt x="1688" y="1277"/>
                  </a:cubicBezTo>
                  <a:cubicBezTo>
                    <a:pt x="1684" y="1285"/>
                    <a:pt x="1679" y="1293"/>
                    <a:pt x="1675" y="1302"/>
                  </a:cubicBezTo>
                  <a:close/>
                  <a:moveTo>
                    <a:pt x="89" y="1276"/>
                  </a:moveTo>
                  <a:cubicBezTo>
                    <a:pt x="85" y="1267"/>
                    <a:pt x="81" y="1259"/>
                    <a:pt x="77" y="1250"/>
                  </a:cubicBezTo>
                  <a:cubicBezTo>
                    <a:pt x="84" y="1247"/>
                    <a:pt x="84" y="1247"/>
                    <a:pt x="84" y="1247"/>
                  </a:cubicBezTo>
                  <a:cubicBezTo>
                    <a:pt x="88" y="1255"/>
                    <a:pt x="92" y="1264"/>
                    <a:pt x="96" y="1272"/>
                  </a:cubicBezTo>
                  <a:lnTo>
                    <a:pt x="89" y="1276"/>
                  </a:lnTo>
                  <a:close/>
                  <a:moveTo>
                    <a:pt x="1694" y="1262"/>
                  </a:moveTo>
                  <a:cubicBezTo>
                    <a:pt x="1687" y="1259"/>
                    <a:pt x="1687" y="1259"/>
                    <a:pt x="1687" y="1259"/>
                  </a:cubicBezTo>
                  <a:cubicBezTo>
                    <a:pt x="1691" y="1250"/>
                    <a:pt x="1695" y="1242"/>
                    <a:pt x="1699" y="1233"/>
                  </a:cubicBezTo>
                  <a:cubicBezTo>
                    <a:pt x="1706" y="1236"/>
                    <a:pt x="1706" y="1236"/>
                    <a:pt x="1706" y="1236"/>
                  </a:cubicBezTo>
                  <a:cubicBezTo>
                    <a:pt x="1702" y="1245"/>
                    <a:pt x="1698" y="1254"/>
                    <a:pt x="1694" y="1262"/>
                  </a:cubicBezTo>
                  <a:close/>
                  <a:moveTo>
                    <a:pt x="71" y="1235"/>
                  </a:moveTo>
                  <a:cubicBezTo>
                    <a:pt x="67" y="1227"/>
                    <a:pt x="63" y="1218"/>
                    <a:pt x="60" y="1209"/>
                  </a:cubicBezTo>
                  <a:cubicBezTo>
                    <a:pt x="67" y="1206"/>
                    <a:pt x="67" y="1206"/>
                    <a:pt x="67" y="1206"/>
                  </a:cubicBezTo>
                  <a:cubicBezTo>
                    <a:pt x="71" y="1215"/>
                    <a:pt x="74" y="1224"/>
                    <a:pt x="78" y="1232"/>
                  </a:cubicBezTo>
                  <a:lnTo>
                    <a:pt x="71" y="1235"/>
                  </a:lnTo>
                  <a:close/>
                  <a:moveTo>
                    <a:pt x="1712" y="1222"/>
                  </a:moveTo>
                  <a:cubicBezTo>
                    <a:pt x="1705" y="1219"/>
                    <a:pt x="1705" y="1219"/>
                    <a:pt x="1705" y="1219"/>
                  </a:cubicBezTo>
                  <a:cubicBezTo>
                    <a:pt x="1708" y="1210"/>
                    <a:pt x="1712" y="1201"/>
                    <a:pt x="1715" y="1193"/>
                  </a:cubicBezTo>
                  <a:cubicBezTo>
                    <a:pt x="1722" y="1195"/>
                    <a:pt x="1722" y="1195"/>
                    <a:pt x="1722" y="1195"/>
                  </a:cubicBezTo>
                  <a:cubicBezTo>
                    <a:pt x="1719" y="1204"/>
                    <a:pt x="1716" y="1213"/>
                    <a:pt x="1712" y="1222"/>
                  </a:cubicBezTo>
                  <a:close/>
                  <a:moveTo>
                    <a:pt x="54" y="1194"/>
                  </a:moveTo>
                  <a:cubicBezTo>
                    <a:pt x="51" y="1185"/>
                    <a:pt x="48" y="1177"/>
                    <a:pt x="45" y="1168"/>
                  </a:cubicBezTo>
                  <a:cubicBezTo>
                    <a:pt x="53" y="1165"/>
                    <a:pt x="53" y="1165"/>
                    <a:pt x="53" y="1165"/>
                  </a:cubicBezTo>
                  <a:cubicBezTo>
                    <a:pt x="55" y="1174"/>
                    <a:pt x="59" y="1183"/>
                    <a:pt x="62" y="1191"/>
                  </a:cubicBezTo>
                  <a:lnTo>
                    <a:pt x="54" y="1194"/>
                  </a:lnTo>
                  <a:close/>
                  <a:moveTo>
                    <a:pt x="1728" y="1180"/>
                  </a:moveTo>
                  <a:cubicBezTo>
                    <a:pt x="1720" y="1178"/>
                    <a:pt x="1720" y="1178"/>
                    <a:pt x="1720" y="1178"/>
                  </a:cubicBezTo>
                  <a:cubicBezTo>
                    <a:pt x="1723" y="1169"/>
                    <a:pt x="1726" y="1160"/>
                    <a:pt x="1729" y="1151"/>
                  </a:cubicBezTo>
                  <a:cubicBezTo>
                    <a:pt x="1736" y="1154"/>
                    <a:pt x="1736" y="1154"/>
                    <a:pt x="1736" y="1154"/>
                  </a:cubicBezTo>
                  <a:cubicBezTo>
                    <a:pt x="1734" y="1163"/>
                    <a:pt x="1731" y="1172"/>
                    <a:pt x="1728" y="1180"/>
                  </a:cubicBezTo>
                  <a:close/>
                  <a:moveTo>
                    <a:pt x="40" y="1152"/>
                  </a:moveTo>
                  <a:cubicBezTo>
                    <a:pt x="37" y="1143"/>
                    <a:pt x="35" y="1134"/>
                    <a:pt x="32" y="1125"/>
                  </a:cubicBezTo>
                  <a:cubicBezTo>
                    <a:pt x="40" y="1123"/>
                    <a:pt x="40" y="1123"/>
                    <a:pt x="40" y="1123"/>
                  </a:cubicBezTo>
                  <a:cubicBezTo>
                    <a:pt x="42" y="1132"/>
                    <a:pt x="45" y="1141"/>
                    <a:pt x="48" y="1150"/>
                  </a:cubicBezTo>
                  <a:lnTo>
                    <a:pt x="40" y="1152"/>
                  </a:lnTo>
                  <a:close/>
                  <a:moveTo>
                    <a:pt x="1741" y="1138"/>
                  </a:moveTo>
                  <a:cubicBezTo>
                    <a:pt x="1733" y="1136"/>
                    <a:pt x="1733" y="1136"/>
                    <a:pt x="1733" y="1136"/>
                  </a:cubicBezTo>
                  <a:cubicBezTo>
                    <a:pt x="1736" y="1127"/>
                    <a:pt x="1738" y="1118"/>
                    <a:pt x="1741" y="1109"/>
                  </a:cubicBezTo>
                  <a:cubicBezTo>
                    <a:pt x="1749" y="1111"/>
                    <a:pt x="1749" y="1111"/>
                    <a:pt x="1749" y="1111"/>
                  </a:cubicBezTo>
                  <a:cubicBezTo>
                    <a:pt x="1746" y="1120"/>
                    <a:pt x="1744" y="1129"/>
                    <a:pt x="1741" y="1138"/>
                  </a:cubicBezTo>
                  <a:close/>
                  <a:moveTo>
                    <a:pt x="28" y="1110"/>
                  </a:moveTo>
                  <a:cubicBezTo>
                    <a:pt x="26" y="1101"/>
                    <a:pt x="23" y="1092"/>
                    <a:pt x="21" y="1082"/>
                  </a:cubicBezTo>
                  <a:cubicBezTo>
                    <a:pt x="29" y="1081"/>
                    <a:pt x="29" y="1081"/>
                    <a:pt x="29" y="1081"/>
                  </a:cubicBezTo>
                  <a:cubicBezTo>
                    <a:pt x="31" y="1090"/>
                    <a:pt x="33" y="1099"/>
                    <a:pt x="36" y="1108"/>
                  </a:cubicBezTo>
                  <a:lnTo>
                    <a:pt x="28" y="1110"/>
                  </a:lnTo>
                  <a:close/>
                  <a:moveTo>
                    <a:pt x="1752" y="1096"/>
                  </a:moveTo>
                  <a:cubicBezTo>
                    <a:pt x="1745" y="1094"/>
                    <a:pt x="1745" y="1094"/>
                    <a:pt x="1745" y="1094"/>
                  </a:cubicBezTo>
                  <a:cubicBezTo>
                    <a:pt x="1747" y="1085"/>
                    <a:pt x="1749" y="1076"/>
                    <a:pt x="1751" y="1066"/>
                  </a:cubicBezTo>
                  <a:cubicBezTo>
                    <a:pt x="1759" y="1068"/>
                    <a:pt x="1759" y="1068"/>
                    <a:pt x="1759" y="1068"/>
                  </a:cubicBezTo>
                  <a:cubicBezTo>
                    <a:pt x="1757" y="1077"/>
                    <a:pt x="1755" y="1087"/>
                    <a:pt x="1752" y="1096"/>
                  </a:cubicBezTo>
                  <a:close/>
                  <a:moveTo>
                    <a:pt x="18" y="1067"/>
                  </a:moveTo>
                  <a:cubicBezTo>
                    <a:pt x="16" y="1057"/>
                    <a:pt x="14" y="1048"/>
                    <a:pt x="13" y="1039"/>
                  </a:cubicBezTo>
                  <a:cubicBezTo>
                    <a:pt x="21" y="1038"/>
                    <a:pt x="21" y="1038"/>
                    <a:pt x="21" y="1038"/>
                  </a:cubicBezTo>
                  <a:cubicBezTo>
                    <a:pt x="22" y="1047"/>
                    <a:pt x="24" y="1056"/>
                    <a:pt x="26" y="1065"/>
                  </a:cubicBezTo>
                  <a:lnTo>
                    <a:pt x="18" y="1067"/>
                  </a:lnTo>
                  <a:close/>
                  <a:moveTo>
                    <a:pt x="1762" y="1052"/>
                  </a:moveTo>
                  <a:cubicBezTo>
                    <a:pt x="1754" y="1051"/>
                    <a:pt x="1754" y="1051"/>
                    <a:pt x="1754" y="1051"/>
                  </a:cubicBezTo>
                  <a:cubicBezTo>
                    <a:pt x="1755" y="1042"/>
                    <a:pt x="1757" y="1033"/>
                    <a:pt x="1758" y="1023"/>
                  </a:cubicBezTo>
                  <a:cubicBezTo>
                    <a:pt x="1766" y="1025"/>
                    <a:pt x="1766" y="1025"/>
                    <a:pt x="1766" y="1025"/>
                  </a:cubicBezTo>
                  <a:cubicBezTo>
                    <a:pt x="1765" y="1034"/>
                    <a:pt x="1763" y="1043"/>
                    <a:pt x="1762" y="1052"/>
                  </a:cubicBezTo>
                  <a:close/>
                  <a:moveTo>
                    <a:pt x="10" y="1023"/>
                  </a:moveTo>
                  <a:cubicBezTo>
                    <a:pt x="9" y="1014"/>
                    <a:pt x="8" y="1005"/>
                    <a:pt x="7" y="995"/>
                  </a:cubicBezTo>
                  <a:cubicBezTo>
                    <a:pt x="14" y="994"/>
                    <a:pt x="14" y="994"/>
                    <a:pt x="14" y="994"/>
                  </a:cubicBezTo>
                  <a:cubicBezTo>
                    <a:pt x="16" y="1004"/>
                    <a:pt x="17" y="1013"/>
                    <a:pt x="18" y="1022"/>
                  </a:cubicBezTo>
                  <a:lnTo>
                    <a:pt x="10" y="1023"/>
                  </a:lnTo>
                  <a:close/>
                  <a:moveTo>
                    <a:pt x="1769" y="1009"/>
                  </a:moveTo>
                  <a:cubicBezTo>
                    <a:pt x="1761" y="1008"/>
                    <a:pt x="1761" y="1008"/>
                    <a:pt x="1761" y="1008"/>
                  </a:cubicBezTo>
                  <a:cubicBezTo>
                    <a:pt x="1762" y="999"/>
                    <a:pt x="1763" y="989"/>
                    <a:pt x="1764" y="980"/>
                  </a:cubicBezTo>
                  <a:cubicBezTo>
                    <a:pt x="1772" y="981"/>
                    <a:pt x="1772" y="981"/>
                    <a:pt x="1772" y="981"/>
                  </a:cubicBezTo>
                  <a:cubicBezTo>
                    <a:pt x="1771" y="990"/>
                    <a:pt x="1770" y="1000"/>
                    <a:pt x="1769" y="1009"/>
                  </a:cubicBezTo>
                  <a:close/>
                  <a:moveTo>
                    <a:pt x="5" y="979"/>
                  </a:moveTo>
                  <a:cubicBezTo>
                    <a:pt x="4" y="970"/>
                    <a:pt x="3" y="961"/>
                    <a:pt x="2" y="951"/>
                  </a:cubicBezTo>
                  <a:cubicBezTo>
                    <a:pt x="10" y="951"/>
                    <a:pt x="10" y="951"/>
                    <a:pt x="10" y="951"/>
                  </a:cubicBezTo>
                  <a:cubicBezTo>
                    <a:pt x="11" y="960"/>
                    <a:pt x="12" y="969"/>
                    <a:pt x="13" y="979"/>
                  </a:cubicBezTo>
                  <a:lnTo>
                    <a:pt x="5" y="979"/>
                  </a:lnTo>
                  <a:close/>
                  <a:moveTo>
                    <a:pt x="1773" y="965"/>
                  </a:moveTo>
                  <a:cubicBezTo>
                    <a:pt x="1766" y="964"/>
                    <a:pt x="1766" y="964"/>
                    <a:pt x="1766" y="964"/>
                  </a:cubicBezTo>
                  <a:cubicBezTo>
                    <a:pt x="1766" y="955"/>
                    <a:pt x="1767" y="946"/>
                    <a:pt x="1767" y="936"/>
                  </a:cubicBezTo>
                  <a:cubicBezTo>
                    <a:pt x="1775" y="937"/>
                    <a:pt x="1775" y="937"/>
                    <a:pt x="1775" y="937"/>
                  </a:cubicBezTo>
                  <a:cubicBezTo>
                    <a:pt x="1775" y="946"/>
                    <a:pt x="1774" y="955"/>
                    <a:pt x="1773" y="965"/>
                  </a:cubicBezTo>
                  <a:close/>
                  <a:moveTo>
                    <a:pt x="1" y="935"/>
                  </a:moveTo>
                  <a:cubicBezTo>
                    <a:pt x="1" y="926"/>
                    <a:pt x="1" y="917"/>
                    <a:pt x="0" y="907"/>
                  </a:cubicBezTo>
                  <a:cubicBezTo>
                    <a:pt x="8" y="907"/>
                    <a:pt x="8" y="907"/>
                    <a:pt x="8" y="907"/>
                  </a:cubicBezTo>
                  <a:cubicBezTo>
                    <a:pt x="9" y="916"/>
                    <a:pt x="9" y="926"/>
                    <a:pt x="9" y="935"/>
                  </a:cubicBezTo>
                  <a:lnTo>
                    <a:pt x="1" y="935"/>
                  </a:lnTo>
                  <a:close/>
                  <a:moveTo>
                    <a:pt x="1776" y="921"/>
                  </a:moveTo>
                  <a:cubicBezTo>
                    <a:pt x="1768" y="920"/>
                    <a:pt x="1768" y="920"/>
                    <a:pt x="1768" y="920"/>
                  </a:cubicBezTo>
                  <a:cubicBezTo>
                    <a:pt x="1768" y="911"/>
                    <a:pt x="1769" y="902"/>
                    <a:pt x="1769" y="893"/>
                  </a:cubicBezTo>
                  <a:cubicBezTo>
                    <a:pt x="1777" y="893"/>
                    <a:pt x="1777" y="893"/>
                    <a:pt x="1777" y="893"/>
                  </a:cubicBezTo>
                  <a:cubicBezTo>
                    <a:pt x="1777" y="902"/>
                    <a:pt x="1776" y="911"/>
                    <a:pt x="1776" y="921"/>
                  </a:cubicBezTo>
                  <a:close/>
                  <a:moveTo>
                    <a:pt x="0" y="891"/>
                  </a:moveTo>
                  <a:cubicBezTo>
                    <a:pt x="0" y="888"/>
                    <a:pt x="0" y="888"/>
                    <a:pt x="0" y="888"/>
                  </a:cubicBezTo>
                  <a:cubicBezTo>
                    <a:pt x="0" y="880"/>
                    <a:pt x="0" y="871"/>
                    <a:pt x="1" y="863"/>
                  </a:cubicBezTo>
                  <a:cubicBezTo>
                    <a:pt x="9" y="863"/>
                    <a:pt x="9" y="863"/>
                    <a:pt x="9" y="863"/>
                  </a:cubicBezTo>
                  <a:cubicBezTo>
                    <a:pt x="8" y="872"/>
                    <a:pt x="8" y="880"/>
                    <a:pt x="8" y="888"/>
                  </a:cubicBezTo>
                  <a:cubicBezTo>
                    <a:pt x="8" y="891"/>
                    <a:pt x="8" y="891"/>
                    <a:pt x="8" y="891"/>
                  </a:cubicBezTo>
                  <a:lnTo>
                    <a:pt x="0" y="891"/>
                  </a:lnTo>
                  <a:close/>
                  <a:moveTo>
                    <a:pt x="1769" y="877"/>
                  </a:moveTo>
                  <a:cubicBezTo>
                    <a:pt x="1769" y="867"/>
                    <a:pt x="1768" y="858"/>
                    <a:pt x="1768" y="849"/>
                  </a:cubicBezTo>
                  <a:cubicBezTo>
                    <a:pt x="1776" y="848"/>
                    <a:pt x="1776" y="848"/>
                    <a:pt x="1776" y="848"/>
                  </a:cubicBezTo>
                  <a:cubicBezTo>
                    <a:pt x="1776" y="858"/>
                    <a:pt x="1777" y="867"/>
                    <a:pt x="1777" y="877"/>
                  </a:cubicBezTo>
                  <a:lnTo>
                    <a:pt x="1769" y="877"/>
                  </a:lnTo>
                  <a:close/>
                  <a:moveTo>
                    <a:pt x="9" y="847"/>
                  </a:moveTo>
                  <a:cubicBezTo>
                    <a:pt x="1" y="847"/>
                    <a:pt x="1" y="847"/>
                    <a:pt x="1" y="847"/>
                  </a:cubicBezTo>
                  <a:cubicBezTo>
                    <a:pt x="2" y="838"/>
                    <a:pt x="2" y="828"/>
                    <a:pt x="3" y="819"/>
                  </a:cubicBezTo>
                  <a:cubicBezTo>
                    <a:pt x="11" y="819"/>
                    <a:pt x="11" y="819"/>
                    <a:pt x="11" y="819"/>
                  </a:cubicBezTo>
                  <a:cubicBezTo>
                    <a:pt x="10" y="829"/>
                    <a:pt x="10" y="838"/>
                    <a:pt x="9" y="847"/>
                  </a:cubicBezTo>
                  <a:close/>
                  <a:moveTo>
                    <a:pt x="1767" y="833"/>
                  </a:moveTo>
                  <a:cubicBezTo>
                    <a:pt x="1766" y="824"/>
                    <a:pt x="1766" y="814"/>
                    <a:pt x="1765" y="805"/>
                  </a:cubicBezTo>
                  <a:cubicBezTo>
                    <a:pt x="1773" y="804"/>
                    <a:pt x="1773" y="804"/>
                    <a:pt x="1773" y="804"/>
                  </a:cubicBezTo>
                  <a:cubicBezTo>
                    <a:pt x="1774" y="814"/>
                    <a:pt x="1774" y="823"/>
                    <a:pt x="1775" y="832"/>
                  </a:cubicBezTo>
                  <a:lnTo>
                    <a:pt x="1767" y="833"/>
                  </a:lnTo>
                  <a:close/>
                  <a:moveTo>
                    <a:pt x="12" y="804"/>
                  </a:moveTo>
                  <a:cubicBezTo>
                    <a:pt x="4" y="803"/>
                    <a:pt x="4" y="803"/>
                    <a:pt x="4" y="803"/>
                  </a:cubicBezTo>
                  <a:cubicBezTo>
                    <a:pt x="5" y="794"/>
                    <a:pt x="6" y="784"/>
                    <a:pt x="7" y="775"/>
                  </a:cubicBezTo>
                  <a:cubicBezTo>
                    <a:pt x="15" y="776"/>
                    <a:pt x="15" y="776"/>
                    <a:pt x="15" y="776"/>
                  </a:cubicBezTo>
                  <a:cubicBezTo>
                    <a:pt x="14" y="785"/>
                    <a:pt x="13" y="794"/>
                    <a:pt x="12" y="804"/>
                  </a:cubicBezTo>
                  <a:close/>
                  <a:moveTo>
                    <a:pt x="1763" y="789"/>
                  </a:moveTo>
                  <a:cubicBezTo>
                    <a:pt x="1762" y="780"/>
                    <a:pt x="1761" y="771"/>
                    <a:pt x="1760" y="762"/>
                  </a:cubicBezTo>
                  <a:cubicBezTo>
                    <a:pt x="1768" y="760"/>
                    <a:pt x="1768" y="760"/>
                    <a:pt x="1768" y="760"/>
                  </a:cubicBezTo>
                  <a:cubicBezTo>
                    <a:pt x="1769" y="770"/>
                    <a:pt x="1770" y="779"/>
                    <a:pt x="1771" y="788"/>
                  </a:cubicBezTo>
                  <a:lnTo>
                    <a:pt x="1763" y="789"/>
                  </a:lnTo>
                  <a:close/>
                  <a:moveTo>
                    <a:pt x="17" y="760"/>
                  </a:moveTo>
                  <a:cubicBezTo>
                    <a:pt x="10" y="759"/>
                    <a:pt x="10" y="759"/>
                    <a:pt x="10" y="759"/>
                  </a:cubicBezTo>
                  <a:cubicBezTo>
                    <a:pt x="11" y="750"/>
                    <a:pt x="12" y="740"/>
                    <a:pt x="14" y="731"/>
                  </a:cubicBezTo>
                  <a:cubicBezTo>
                    <a:pt x="22" y="733"/>
                    <a:pt x="22" y="733"/>
                    <a:pt x="22" y="733"/>
                  </a:cubicBezTo>
                  <a:cubicBezTo>
                    <a:pt x="20" y="742"/>
                    <a:pt x="19" y="751"/>
                    <a:pt x="17" y="760"/>
                  </a:cubicBezTo>
                  <a:close/>
                  <a:moveTo>
                    <a:pt x="1757" y="746"/>
                  </a:moveTo>
                  <a:cubicBezTo>
                    <a:pt x="1756" y="737"/>
                    <a:pt x="1754" y="727"/>
                    <a:pt x="1752" y="718"/>
                  </a:cubicBezTo>
                  <a:cubicBezTo>
                    <a:pt x="1760" y="717"/>
                    <a:pt x="1760" y="717"/>
                    <a:pt x="1760" y="717"/>
                  </a:cubicBezTo>
                  <a:cubicBezTo>
                    <a:pt x="1762" y="726"/>
                    <a:pt x="1764" y="735"/>
                    <a:pt x="1765" y="745"/>
                  </a:cubicBezTo>
                  <a:lnTo>
                    <a:pt x="1757" y="746"/>
                  </a:lnTo>
                  <a:close/>
                  <a:moveTo>
                    <a:pt x="25" y="717"/>
                  </a:moveTo>
                  <a:cubicBezTo>
                    <a:pt x="17" y="715"/>
                    <a:pt x="17" y="715"/>
                    <a:pt x="17" y="715"/>
                  </a:cubicBezTo>
                  <a:cubicBezTo>
                    <a:pt x="19" y="706"/>
                    <a:pt x="21" y="697"/>
                    <a:pt x="23" y="688"/>
                  </a:cubicBezTo>
                  <a:cubicBezTo>
                    <a:pt x="31" y="690"/>
                    <a:pt x="31" y="690"/>
                    <a:pt x="31" y="690"/>
                  </a:cubicBezTo>
                  <a:cubicBezTo>
                    <a:pt x="29" y="699"/>
                    <a:pt x="27" y="708"/>
                    <a:pt x="25" y="717"/>
                  </a:cubicBezTo>
                  <a:close/>
                  <a:moveTo>
                    <a:pt x="1749" y="703"/>
                  </a:moveTo>
                  <a:cubicBezTo>
                    <a:pt x="1747" y="694"/>
                    <a:pt x="1745" y="685"/>
                    <a:pt x="1743" y="676"/>
                  </a:cubicBezTo>
                  <a:cubicBezTo>
                    <a:pt x="1751" y="674"/>
                    <a:pt x="1751" y="674"/>
                    <a:pt x="1751" y="674"/>
                  </a:cubicBezTo>
                  <a:cubicBezTo>
                    <a:pt x="1753" y="683"/>
                    <a:pt x="1755" y="692"/>
                    <a:pt x="1757" y="701"/>
                  </a:cubicBezTo>
                  <a:lnTo>
                    <a:pt x="1749" y="703"/>
                  </a:lnTo>
                  <a:close/>
                  <a:moveTo>
                    <a:pt x="34" y="674"/>
                  </a:moveTo>
                  <a:cubicBezTo>
                    <a:pt x="27" y="672"/>
                    <a:pt x="27" y="672"/>
                    <a:pt x="27" y="672"/>
                  </a:cubicBezTo>
                  <a:cubicBezTo>
                    <a:pt x="29" y="663"/>
                    <a:pt x="31" y="654"/>
                    <a:pt x="34" y="645"/>
                  </a:cubicBezTo>
                  <a:cubicBezTo>
                    <a:pt x="42" y="647"/>
                    <a:pt x="42" y="647"/>
                    <a:pt x="42" y="647"/>
                  </a:cubicBezTo>
                  <a:cubicBezTo>
                    <a:pt x="39" y="656"/>
                    <a:pt x="37" y="665"/>
                    <a:pt x="34" y="674"/>
                  </a:cubicBezTo>
                  <a:close/>
                  <a:moveTo>
                    <a:pt x="1739" y="660"/>
                  </a:moveTo>
                  <a:cubicBezTo>
                    <a:pt x="1736" y="651"/>
                    <a:pt x="1734" y="642"/>
                    <a:pt x="1731" y="633"/>
                  </a:cubicBezTo>
                  <a:cubicBezTo>
                    <a:pt x="1739" y="631"/>
                    <a:pt x="1739" y="631"/>
                    <a:pt x="1739" y="631"/>
                  </a:cubicBezTo>
                  <a:cubicBezTo>
                    <a:pt x="1742" y="640"/>
                    <a:pt x="1744" y="649"/>
                    <a:pt x="1747" y="658"/>
                  </a:cubicBezTo>
                  <a:lnTo>
                    <a:pt x="1739" y="660"/>
                  </a:lnTo>
                  <a:close/>
                  <a:moveTo>
                    <a:pt x="46" y="632"/>
                  </a:moveTo>
                  <a:cubicBezTo>
                    <a:pt x="38" y="630"/>
                    <a:pt x="38" y="630"/>
                    <a:pt x="38" y="630"/>
                  </a:cubicBezTo>
                  <a:cubicBezTo>
                    <a:pt x="41" y="621"/>
                    <a:pt x="44" y="612"/>
                    <a:pt x="47" y="603"/>
                  </a:cubicBezTo>
                  <a:cubicBezTo>
                    <a:pt x="55" y="606"/>
                    <a:pt x="55" y="606"/>
                    <a:pt x="55" y="606"/>
                  </a:cubicBezTo>
                  <a:cubicBezTo>
                    <a:pt x="52" y="614"/>
                    <a:pt x="49" y="623"/>
                    <a:pt x="46" y="632"/>
                  </a:cubicBezTo>
                  <a:close/>
                  <a:moveTo>
                    <a:pt x="1726" y="618"/>
                  </a:moveTo>
                  <a:cubicBezTo>
                    <a:pt x="1724" y="609"/>
                    <a:pt x="1721" y="600"/>
                    <a:pt x="1717" y="592"/>
                  </a:cubicBezTo>
                  <a:cubicBezTo>
                    <a:pt x="1725" y="589"/>
                    <a:pt x="1725" y="589"/>
                    <a:pt x="1725" y="589"/>
                  </a:cubicBezTo>
                  <a:cubicBezTo>
                    <a:pt x="1728" y="598"/>
                    <a:pt x="1731" y="607"/>
                    <a:pt x="1734" y="616"/>
                  </a:cubicBezTo>
                  <a:lnTo>
                    <a:pt x="1726" y="618"/>
                  </a:lnTo>
                  <a:close/>
                  <a:moveTo>
                    <a:pt x="60" y="591"/>
                  </a:moveTo>
                  <a:cubicBezTo>
                    <a:pt x="52" y="588"/>
                    <a:pt x="52" y="588"/>
                    <a:pt x="52" y="588"/>
                  </a:cubicBezTo>
                  <a:cubicBezTo>
                    <a:pt x="55" y="579"/>
                    <a:pt x="59" y="570"/>
                    <a:pt x="62" y="562"/>
                  </a:cubicBezTo>
                  <a:cubicBezTo>
                    <a:pt x="70" y="565"/>
                    <a:pt x="70" y="565"/>
                    <a:pt x="70" y="565"/>
                  </a:cubicBezTo>
                  <a:cubicBezTo>
                    <a:pt x="66" y="573"/>
                    <a:pt x="63" y="582"/>
                    <a:pt x="60" y="591"/>
                  </a:cubicBezTo>
                  <a:close/>
                  <a:moveTo>
                    <a:pt x="1712" y="577"/>
                  </a:moveTo>
                  <a:cubicBezTo>
                    <a:pt x="1709" y="568"/>
                    <a:pt x="1705" y="559"/>
                    <a:pt x="1702" y="551"/>
                  </a:cubicBezTo>
                  <a:cubicBezTo>
                    <a:pt x="1709" y="548"/>
                    <a:pt x="1709" y="548"/>
                    <a:pt x="1709" y="548"/>
                  </a:cubicBezTo>
                  <a:cubicBezTo>
                    <a:pt x="1713" y="556"/>
                    <a:pt x="1716" y="565"/>
                    <a:pt x="1719" y="574"/>
                  </a:cubicBezTo>
                  <a:lnTo>
                    <a:pt x="1712" y="577"/>
                  </a:lnTo>
                  <a:close/>
                  <a:moveTo>
                    <a:pt x="76" y="550"/>
                  </a:moveTo>
                  <a:cubicBezTo>
                    <a:pt x="68" y="547"/>
                    <a:pt x="68" y="547"/>
                    <a:pt x="68" y="547"/>
                  </a:cubicBezTo>
                  <a:cubicBezTo>
                    <a:pt x="72" y="538"/>
                    <a:pt x="76" y="530"/>
                    <a:pt x="79" y="521"/>
                  </a:cubicBezTo>
                  <a:cubicBezTo>
                    <a:pt x="87" y="524"/>
                    <a:pt x="87" y="524"/>
                    <a:pt x="87" y="524"/>
                  </a:cubicBezTo>
                  <a:cubicBezTo>
                    <a:pt x="83" y="533"/>
                    <a:pt x="79" y="541"/>
                    <a:pt x="76" y="550"/>
                  </a:cubicBezTo>
                  <a:close/>
                  <a:moveTo>
                    <a:pt x="1695" y="536"/>
                  </a:moveTo>
                  <a:cubicBezTo>
                    <a:pt x="1692" y="528"/>
                    <a:pt x="1688" y="519"/>
                    <a:pt x="1684" y="511"/>
                  </a:cubicBezTo>
                  <a:cubicBezTo>
                    <a:pt x="1691" y="507"/>
                    <a:pt x="1691" y="507"/>
                    <a:pt x="1691" y="507"/>
                  </a:cubicBezTo>
                  <a:cubicBezTo>
                    <a:pt x="1695" y="516"/>
                    <a:pt x="1699" y="524"/>
                    <a:pt x="1703" y="533"/>
                  </a:cubicBezTo>
                  <a:lnTo>
                    <a:pt x="1695" y="536"/>
                  </a:lnTo>
                  <a:close/>
                  <a:moveTo>
                    <a:pt x="93" y="510"/>
                  </a:moveTo>
                  <a:cubicBezTo>
                    <a:pt x="86" y="507"/>
                    <a:pt x="86" y="507"/>
                    <a:pt x="86" y="507"/>
                  </a:cubicBezTo>
                  <a:cubicBezTo>
                    <a:pt x="90" y="498"/>
                    <a:pt x="94" y="490"/>
                    <a:pt x="99" y="481"/>
                  </a:cubicBezTo>
                  <a:cubicBezTo>
                    <a:pt x="106" y="485"/>
                    <a:pt x="106" y="485"/>
                    <a:pt x="106" y="485"/>
                  </a:cubicBezTo>
                  <a:cubicBezTo>
                    <a:pt x="102" y="493"/>
                    <a:pt x="97" y="502"/>
                    <a:pt x="93" y="510"/>
                  </a:cubicBezTo>
                  <a:close/>
                  <a:moveTo>
                    <a:pt x="1677" y="496"/>
                  </a:moveTo>
                  <a:cubicBezTo>
                    <a:pt x="1673" y="488"/>
                    <a:pt x="1668" y="480"/>
                    <a:pt x="1664" y="472"/>
                  </a:cubicBezTo>
                  <a:cubicBezTo>
                    <a:pt x="1671" y="468"/>
                    <a:pt x="1671" y="468"/>
                    <a:pt x="1671" y="468"/>
                  </a:cubicBezTo>
                  <a:cubicBezTo>
                    <a:pt x="1675" y="476"/>
                    <a:pt x="1680" y="484"/>
                    <a:pt x="1684" y="493"/>
                  </a:cubicBezTo>
                  <a:lnTo>
                    <a:pt x="1677" y="496"/>
                  </a:lnTo>
                  <a:close/>
                  <a:moveTo>
                    <a:pt x="113" y="471"/>
                  </a:moveTo>
                  <a:cubicBezTo>
                    <a:pt x="106" y="467"/>
                    <a:pt x="106" y="467"/>
                    <a:pt x="106" y="467"/>
                  </a:cubicBezTo>
                  <a:cubicBezTo>
                    <a:pt x="111" y="459"/>
                    <a:pt x="115" y="451"/>
                    <a:pt x="120" y="443"/>
                  </a:cubicBezTo>
                  <a:cubicBezTo>
                    <a:pt x="127" y="447"/>
                    <a:pt x="127" y="447"/>
                    <a:pt x="127" y="447"/>
                  </a:cubicBezTo>
                  <a:cubicBezTo>
                    <a:pt x="122" y="455"/>
                    <a:pt x="118" y="463"/>
                    <a:pt x="113" y="471"/>
                  </a:cubicBezTo>
                  <a:close/>
                  <a:moveTo>
                    <a:pt x="1656" y="458"/>
                  </a:moveTo>
                  <a:cubicBezTo>
                    <a:pt x="1652" y="450"/>
                    <a:pt x="1647" y="441"/>
                    <a:pt x="1642" y="433"/>
                  </a:cubicBezTo>
                  <a:cubicBezTo>
                    <a:pt x="1649" y="429"/>
                    <a:pt x="1649" y="429"/>
                    <a:pt x="1649" y="429"/>
                  </a:cubicBezTo>
                  <a:cubicBezTo>
                    <a:pt x="1654" y="437"/>
                    <a:pt x="1659" y="446"/>
                    <a:pt x="1663" y="454"/>
                  </a:cubicBezTo>
                  <a:lnTo>
                    <a:pt x="1656" y="458"/>
                  </a:lnTo>
                  <a:close/>
                  <a:moveTo>
                    <a:pt x="135" y="433"/>
                  </a:moveTo>
                  <a:cubicBezTo>
                    <a:pt x="128" y="429"/>
                    <a:pt x="128" y="429"/>
                    <a:pt x="128" y="429"/>
                  </a:cubicBezTo>
                  <a:cubicBezTo>
                    <a:pt x="133" y="421"/>
                    <a:pt x="138" y="413"/>
                    <a:pt x="143" y="405"/>
                  </a:cubicBezTo>
                  <a:cubicBezTo>
                    <a:pt x="150" y="409"/>
                    <a:pt x="150" y="409"/>
                    <a:pt x="150" y="409"/>
                  </a:cubicBezTo>
                  <a:cubicBezTo>
                    <a:pt x="145" y="417"/>
                    <a:pt x="140" y="425"/>
                    <a:pt x="135" y="433"/>
                  </a:cubicBezTo>
                  <a:close/>
                  <a:moveTo>
                    <a:pt x="1634" y="420"/>
                  </a:moveTo>
                  <a:cubicBezTo>
                    <a:pt x="1629" y="412"/>
                    <a:pt x="1624" y="404"/>
                    <a:pt x="1619" y="397"/>
                  </a:cubicBezTo>
                  <a:cubicBezTo>
                    <a:pt x="1625" y="392"/>
                    <a:pt x="1625" y="392"/>
                    <a:pt x="1625" y="392"/>
                  </a:cubicBezTo>
                  <a:cubicBezTo>
                    <a:pt x="1630" y="400"/>
                    <a:pt x="1636" y="408"/>
                    <a:pt x="1641" y="416"/>
                  </a:cubicBezTo>
                  <a:lnTo>
                    <a:pt x="1634" y="420"/>
                  </a:lnTo>
                  <a:close/>
                  <a:moveTo>
                    <a:pt x="158" y="396"/>
                  </a:moveTo>
                  <a:cubicBezTo>
                    <a:pt x="152" y="392"/>
                    <a:pt x="152" y="392"/>
                    <a:pt x="152" y="392"/>
                  </a:cubicBezTo>
                  <a:cubicBezTo>
                    <a:pt x="157" y="384"/>
                    <a:pt x="162" y="376"/>
                    <a:pt x="168" y="369"/>
                  </a:cubicBezTo>
                  <a:cubicBezTo>
                    <a:pt x="174" y="373"/>
                    <a:pt x="174" y="373"/>
                    <a:pt x="174" y="373"/>
                  </a:cubicBezTo>
                  <a:cubicBezTo>
                    <a:pt x="169" y="381"/>
                    <a:pt x="164" y="389"/>
                    <a:pt x="158" y="396"/>
                  </a:cubicBezTo>
                  <a:close/>
                  <a:moveTo>
                    <a:pt x="1610" y="383"/>
                  </a:moveTo>
                  <a:cubicBezTo>
                    <a:pt x="1604" y="376"/>
                    <a:pt x="1599" y="368"/>
                    <a:pt x="1593" y="361"/>
                  </a:cubicBezTo>
                  <a:cubicBezTo>
                    <a:pt x="1600" y="356"/>
                    <a:pt x="1600" y="356"/>
                    <a:pt x="1600" y="356"/>
                  </a:cubicBezTo>
                  <a:cubicBezTo>
                    <a:pt x="1605" y="363"/>
                    <a:pt x="1611" y="371"/>
                    <a:pt x="1616" y="379"/>
                  </a:cubicBezTo>
                  <a:lnTo>
                    <a:pt x="1610" y="383"/>
                  </a:lnTo>
                  <a:close/>
                  <a:moveTo>
                    <a:pt x="184" y="361"/>
                  </a:moveTo>
                  <a:cubicBezTo>
                    <a:pt x="177" y="356"/>
                    <a:pt x="177" y="356"/>
                    <a:pt x="177" y="356"/>
                  </a:cubicBezTo>
                  <a:cubicBezTo>
                    <a:pt x="183" y="348"/>
                    <a:pt x="189" y="341"/>
                    <a:pt x="195" y="334"/>
                  </a:cubicBezTo>
                  <a:cubicBezTo>
                    <a:pt x="201" y="339"/>
                    <a:pt x="201" y="339"/>
                    <a:pt x="201" y="339"/>
                  </a:cubicBezTo>
                  <a:cubicBezTo>
                    <a:pt x="195" y="346"/>
                    <a:pt x="189" y="353"/>
                    <a:pt x="184" y="361"/>
                  </a:cubicBezTo>
                  <a:close/>
                  <a:moveTo>
                    <a:pt x="1584" y="348"/>
                  </a:moveTo>
                  <a:cubicBezTo>
                    <a:pt x="1578" y="341"/>
                    <a:pt x="1572" y="334"/>
                    <a:pt x="1566" y="326"/>
                  </a:cubicBezTo>
                  <a:cubicBezTo>
                    <a:pt x="1572" y="321"/>
                    <a:pt x="1572" y="321"/>
                    <a:pt x="1572" y="321"/>
                  </a:cubicBezTo>
                  <a:cubicBezTo>
                    <a:pt x="1578" y="328"/>
                    <a:pt x="1584" y="336"/>
                    <a:pt x="1590" y="343"/>
                  </a:cubicBezTo>
                  <a:lnTo>
                    <a:pt x="1584" y="348"/>
                  </a:lnTo>
                  <a:close/>
                  <a:moveTo>
                    <a:pt x="211" y="326"/>
                  </a:moveTo>
                  <a:cubicBezTo>
                    <a:pt x="205" y="321"/>
                    <a:pt x="205" y="321"/>
                    <a:pt x="205" y="321"/>
                  </a:cubicBezTo>
                  <a:cubicBezTo>
                    <a:pt x="211" y="314"/>
                    <a:pt x="217" y="307"/>
                    <a:pt x="223" y="300"/>
                  </a:cubicBezTo>
                  <a:cubicBezTo>
                    <a:pt x="229" y="305"/>
                    <a:pt x="229" y="305"/>
                    <a:pt x="229" y="305"/>
                  </a:cubicBezTo>
                  <a:cubicBezTo>
                    <a:pt x="223" y="312"/>
                    <a:pt x="217" y="319"/>
                    <a:pt x="211" y="326"/>
                  </a:cubicBezTo>
                  <a:close/>
                  <a:moveTo>
                    <a:pt x="1556" y="314"/>
                  </a:moveTo>
                  <a:cubicBezTo>
                    <a:pt x="1550" y="307"/>
                    <a:pt x="1544" y="300"/>
                    <a:pt x="1537" y="293"/>
                  </a:cubicBezTo>
                  <a:cubicBezTo>
                    <a:pt x="1543" y="288"/>
                    <a:pt x="1543" y="288"/>
                    <a:pt x="1543" y="288"/>
                  </a:cubicBezTo>
                  <a:cubicBezTo>
                    <a:pt x="1549" y="295"/>
                    <a:pt x="1556" y="302"/>
                    <a:pt x="1562" y="309"/>
                  </a:cubicBezTo>
                  <a:lnTo>
                    <a:pt x="1556" y="314"/>
                  </a:lnTo>
                  <a:close/>
                  <a:moveTo>
                    <a:pt x="240" y="293"/>
                  </a:moveTo>
                  <a:cubicBezTo>
                    <a:pt x="234" y="288"/>
                    <a:pt x="234" y="288"/>
                    <a:pt x="234" y="288"/>
                  </a:cubicBezTo>
                  <a:cubicBezTo>
                    <a:pt x="240" y="281"/>
                    <a:pt x="247" y="274"/>
                    <a:pt x="253" y="267"/>
                  </a:cubicBezTo>
                  <a:cubicBezTo>
                    <a:pt x="259" y="273"/>
                    <a:pt x="259" y="273"/>
                    <a:pt x="259" y="273"/>
                  </a:cubicBezTo>
                  <a:cubicBezTo>
                    <a:pt x="252" y="280"/>
                    <a:pt x="246" y="286"/>
                    <a:pt x="240" y="293"/>
                  </a:cubicBezTo>
                  <a:close/>
                  <a:moveTo>
                    <a:pt x="1526" y="282"/>
                  </a:moveTo>
                  <a:cubicBezTo>
                    <a:pt x="1520" y="275"/>
                    <a:pt x="1513" y="268"/>
                    <a:pt x="1507" y="262"/>
                  </a:cubicBezTo>
                  <a:cubicBezTo>
                    <a:pt x="1512" y="256"/>
                    <a:pt x="1512" y="256"/>
                    <a:pt x="1512" y="256"/>
                  </a:cubicBezTo>
                  <a:cubicBezTo>
                    <a:pt x="1519" y="263"/>
                    <a:pt x="1526" y="269"/>
                    <a:pt x="1532" y="276"/>
                  </a:cubicBezTo>
                  <a:lnTo>
                    <a:pt x="1526" y="282"/>
                  </a:lnTo>
                  <a:close/>
                  <a:moveTo>
                    <a:pt x="270" y="262"/>
                  </a:moveTo>
                  <a:cubicBezTo>
                    <a:pt x="265" y="256"/>
                    <a:pt x="265" y="256"/>
                    <a:pt x="265" y="256"/>
                  </a:cubicBezTo>
                  <a:cubicBezTo>
                    <a:pt x="271" y="249"/>
                    <a:pt x="278" y="243"/>
                    <a:pt x="285" y="237"/>
                  </a:cubicBezTo>
                  <a:cubicBezTo>
                    <a:pt x="290" y="242"/>
                    <a:pt x="290" y="242"/>
                    <a:pt x="290" y="242"/>
                  </a:cubicBezTo>
                  <a:cubicBezTo>
                    <a:pt x="284" y="249"/>
                    <a:pt x="277" y="255"/>
                    <a:pt x="270" y="262"/>
                  </a:cubicBezTo>
                  <a:close/>
                  <a:moveTo>
                    <a:pt x="1495" y="251"/>
                  </a:moveTo>
                  <a:cubicBezTo>
                    <a:pt x="1489" y="244"/>
                    <a:pt x="1482" y="238"/>
                    <a:pt x="1475" y="232"/>
                  </a:cubicBezTo>
                  <a:cubicBezTo>
                    <a:pt x="1480" y="226"/>
                    <a:pt x="1480" y="226"/>
                    <a:pt x="1480" y="226"/>
                  </a:cubicBezTo>
                  <a:cubicBezTo>
                    <a:pt x="1487" y="232"/>
                    <a:pt x="1494" y="239"/>
                    <a:pt x="1501" y="245"/>
                  </a:cubicBezTo>
                  <a:lnTo>
                    <a:pt x="1495" y="251"/>
                  </a:lnTo>
                  <a:close/>
                  <a:moveTo>
                    <a:pt x="302" y="232"/>
                  </a:moveTo>
                  <a:cubicBezTo>
                    <a:pt x="297" y="226"/>
                    <a:pt x="297" y="226"/>
                    <a:pt x="297" y="226"/>
                  </a:cubicBezTo>
                  <a:cubicBezTo>
                    <a:pt x="304" y="220"/>
                    <a:pt x="311" y="213"/>
                    <a:pt x="318" y="207"/>
                  </a:cubicBezTo>
                  <a:cubicBezTo>
                    <a:pt x="323" y="214"/>
                    <a:pt x="323" y="214"/>
                    <a:pt x="323" y="214"/>
                  </a:cubicBezTo>
                  <a:cubicBezTo>
                    <a:pt x="316" y="219"/>
                    <a:pt x="309" y="226"/>
                    <a:pt x="302" y="232"/>
                  </a:cubicBezTo>
                  <a:close/>
                  <a:moveTo>
                    <a:pt x="1463" y="221"/>
                  </a:moveTo>
                  <a:cubicBezTo>
                    <a:pt x="1456" y="215"/>
                    <a:pt x="1449" y="209"/>
                    <a:pt x="1442" y="204"/>
                  </a:cubicBezTo>
                  <a:cubicBezTo>
                    <a:pt x="1447" y="197"/>
                    <a:pt x="1447" y="197"/>
                    <a:pt x="1447" y="197"/>
                  </a:cubicBezTo>
                  <a:cubicBezTo>
                    <a:pt x="1454" y="203"/>
                    <a:pt x="1461" y="209"/>
                    <a:pt x="1468" y="215"/>
                  </a:cubicBezTo>
                  <a:lnTo>
                    <a:pt x="1463" y="221"/>
                  </a:lnTo>
                  <a:close/>
                  <a:moveTo>
                    <a:pt x="336" y="203"/>
                  </a:moveTo>
                  <a:cubicBezTo>
                    <a:pt x="330" y="197"/>
                    <a:pt x="330" y="197"/>
                    <a:pt x="330" y="197"/>
                  </a:cubicBezTo>
                  <a:cubicBezTo>
                    <a:pt x="338" y="191"/>
                    <a:pt x="345" y="185"/>
                    <a:pt x="353" y="180"/>
                  </a:cubicBezTo>
                  <a:cubicBezTo>
                    <a:pt x="357" y="186"/>
                    <a:pt x="357" y="186"/>
                    <a:pt x="357" y="186"/>
                  </a:cubicBezTo>
                  <a:cubicBezTo>
                    <a:pt x="350" y="192"/>
                    <a:pt x="343" y="198"/>
                    <a:pt x="336" y="203"/>
                  </a:cubicBezTo>
                  <a:close/>
                  <a:moveTo>
                    <a:pt x="1429" y="194"/>
                  </a:moveTo>
                  <a:cubicBezTo>
                    <a:pt x="1422" y="188"/>
                    <a:pt x="1414" y="182"/>
                    <a:pt x="1407" y="177"/>
                  </a:cubicBezTo>
                  <a:cubicBezTo>
                    <a:pt x="1412" y="170"/>
                    <a:pt x="1412" y="170"/>
                    <a:pt x="1412" y="170"/>
                  </a:cubicBezTo>
                  <a:cubicBezTo>
                    <a:pt x="1419" y="176"/>
                    <a:pt x="1427" y="182"/>
                    <a:pt x="1434" y="187"/>
                  </a:cubicBezTo>
                  <a:lnTo>
                    <a:pt x="1429" y="194"/>
                  </a:lnTo>
                  <a:close/>
                  <a:moveTo>
                    <a:pt x="370" y="177"/>
                  </a:moveTo>
                  <a:cubicBezTo>
                    <a:pt x="366" y="170"/>
                    <a:pt x="366" y="170"/>
                    <a:pt x="366" y="170"/>
                  </a:cubicBezTo>
                  <a:cubicBezTo>
                    <a:pt x="373" y="165"/>
                    <a:pt x="381" y="159"/>
                    <a:pt x="389" y="154"/>
                  </a:cubicBezTo>
                  <a:cubicBezTo>
                    <a:pt x="393" y="161"/>
                    <a:pt x="393" y="161"/>
                    <a:pt x="393" y="161"/>
                  </a:cubicBezTo>
                  <a:cubicBezTo>
                    <a:pt x="385" y="166"/>
                    <a:pt x="378" y="171"/>
                    <a:pt x="370" y="177"/>
                  </a:cubicBezTo>
                  <a:close/>
                  <a:moveTo>
                    <a:pt x="1394" y="168"/>
                  </a:moveTo>
                  <a:cubicBezTo>
                    <a:pt x="1386" y="162"/>
                    <a:pt x="1379" y="157"/>
                    <a:pt x="1371" y="152"/>
                  </a:cubicBezTo>
                  <a:cubicBezTo>
                    <a:pt x="1375" y="145"/>
                    <a:pt x="1375" y="145"/>
                    <a:pt x="1375" y="145"/>
                  </a:cubicBezTo>
                  <a:cubicBezTo>
                    <a:pt x="1383" y="150"/>
                    <a:pt x="1391" y="156"/>
                    <a:pt x="1399" y="161"/>
                  </a:cubicBezTo>
                  <a:lnTo>
                    <a:pt x="1394" y="168"/>
                  </a:lnTo>
                  <a:close/>
                  <a:moveTo>
                    <a:pt x="406" y="152"/>
                  </a:moveTo>
                  <a:cubicBezTo>
                    <a:pt x="402" y="145"/>
                    <a:pt x="402" y="145"/>
                    <a:pt x="402" y="145"/>
                  </a:cubicBezTo>
                  <a:cubicBezTo>
                    <a:pt x="410" y="140"/>
                    <a:pt x="418" y="135"/>
                    <a:pt x="426" y="130"/>
                  </a:cubicBezTo>
                  <a:cubicBezTo>
                    <a:pt x="430" y="137"/>
                    <a:pt x="430" y="137"/>
                    <a:pt x="430" y="137"/>
                  </a:cubicBezTo>
                  <a:cubicBezTo>
                    <a:pt x="422" y="142"/>
                    <a:pt x="414" y="147"/>
                    <a:pt x="406" y="152"/>
                  </a:cubicBezTo>
                  <a:close/>
                  <a:moveTo>
                    <a:pt x="1358" y="143"/>
                  </a:moveTo>
                  <a:cubicBezTo>
                    <a:pt x="1350" y="138"/>
                    <a:pt x="1342" y="134"/>
                    <a:pt x="1334" y="129"/>
                  </a:cubicBezTo>
                  <a:cubicBezTo>
                    <a:pt x="1338" y="122"/>
                    <a:pt x="1338" y="122"/>
                    <a:pt x="1338" y="122"/>
                  </a:cubicBezTo>
                  <a:cubicBezTo>
                    <a:pt x="1346" y="127"/>
                    <a:pt x="1354" y="132"/>
                    <a:pt x="1362" y="137"/>
                  </a:cubicBezTo>
                  <a:lnTo>
                    <a:pt x="1358" y="143"/>
                  </a:lnTo>
                  <a:close/>
                  <a:moveTo>
                    <a:pt x="444" y="129"/>
                  </a:moveTo>
                  <a:cubicBezTo>
                    <a:pt x="439" y="122"/>
                    <a:pt x="439" y="122"/>
                    <a:pt x="439" y="122"/>
                  </a:cubicBezTo>
                  <a:cubicBezTo>
                    <a:pt x="448" y="117"/>
                    <a:pt x="456" y="112"/>
                    <a:pt x="464" y="108"/>
                  </a:cubicBezTo>
                  <a:cubicBezTo>
                    <a:pt x="468" y="115"/>
                    <a:pt x="468" y="115"/>
                    <a:pt x="468" y="115"/>
                  </a:cubicBezTo>
                  <a:cubicBezTo>
                    <a:pt x="460" y="119"/>
                    <a:pt x="452" y="124"/>
                    <a:pt x="444" y="129"/>
                  </a:cubicBezTo>
                  <a:close/>
                  <a:moveTo>
                    <a:pt x="1320" y="121"/>
                  </a:moveTo>
                  <a:cubicBezTo>
                    <a:pt x="1312" y="116"/>
                    <a:pt x="1304" y="112"/>
                    <a:pt x="1296" y="108"/>
                  </a:cubicBezTo>
                  <a:cubicBezTo>
                    <a:pt x="1299" y="101"/>
                    <a:pt x="1299" y="101"/>
                    <a:pt x="1299" y="101"/>
                  </a:cubicBezTo>
                  <a:cubicBezTo>
                    <a:pt x="1308" y="105"/>
                    <a:pt x="1316" y="109"/>
                    <a:pt x="1324" y="114"/>
                  </a:cubicBezTo>
                  <a:lnTo>
                    <a:pt x="1320" y="121"/>
                  </a:lnTo>
                  <a:close/>
                  <a:moveTo>
                    <a:pt x="482" y="107"/>
                  </a:moveTo>
                  <a:cubicBezTo>
                    <a:pt x="478" y="100"/>
                    <a:pt x="478" y="100"/>
                    <a:pt x="478" y="100"/>
                  </a:cubicBezTo>
                  <a:cubicBezTo>
                    <a:pt x="487" y="96"/>
                    <a:pt x="495" y="92"/>
                    <a:pt x="503" y="88"/>
                  </a:cubicBezTo>
                  <a:cubicBezTo>
                    <a:pt x="507" y="95"/>
                    <a:pt x="507" y="95"/>
                    <a:pt x="507" y="95"/>
                  </a:cubicBezTo>
                  <a:cubicBezTo>
                    <a:pt x="499" y="99"/>
                    <a:pt x="490" y="103"/>
                    <a:pt x="482" y="107"/>
                  </a:cubicBezTo>
                  <a:close/>
                  <a:moveTo>
                    <a:pt x="1282" y="100"/>
                  </a:moveTo>
                  <a:cubicBezTo>
                    <a:pt x="1273" y="96"/>
                    <a:pt x="1265" y="92"/>
                    <a:pt x="1256" y="88"/>
                  </a:cubicBezTo>
                  <a:cubicBezTo>
                    <a:pt x="1260" y="81"/>
                    <a:pt x="1260" y="81"/>
                    <a:pt x="1260" y="81"/>
                  </a:cubicBezTo>
                  <a:cubicBezTo>
                    <a:pt x="1268" y="85"/>
                    <a:pt x="1277" y="89"/>
                    <a:pt x="1285" y="93"/>
                  </a:cubicBezTo>
                  <a:lnTo>
                    <a:pt x="1282" y="100"/>
                  </a:lnTo>
                  <a:close/>
                  <a:moveTo>
                    <a:pt x="521" y="88"/>
                  </a:moveTo>
                  <a:cubicBezTo>
                    <a:pt x="518" y="81"/>
                    <a:pt x="518" y="81"/>
                    <a:pt x="518" y="81"/>
                  </a:cubicBezTo>
                  <a:cubicBezTo>
                    <a:pt x="526" y="77"/>
                    <a:pt x="535" y="73"/>
                    <a:pt x="544" y="69"/>
                  </a:cubicBezTo>
                  <a:cubicBezTo>
                    <a:pt x="547" y="77"/>
                    <a:pt x="547" y="77"/>
                    <a:pt x="547" y="77"/>
                  </a:cubicBezTo>
                  <a:cubicBezTo>
                    <a:pt x="538" y="80"/>
                    <a:pt x="530" y="84"/>
                    <a:pt x="521" y="88"/>
                  </a:cubicBezTo>
                  <a:close/>
                  <a:moveTo>
                    <a:pt x="1242" y="82"/>
                  </a:moveTo>
                  <a:cubicBezTo>
                    <a:pt x="1234" y="78"/>
                    <a:pt x="1225" y="75"/>
                    <a:pt x="1216" y="71"/>
                  </a:cubicBezTo>
                  <a:cubicBezTo>
                    <a:pt x="1219" y="64"/>
                    <a:pt x="1219" y="64"/>
                    <a:pt x="1219" y="64"/>
                  </a:cubicBezTo>
                  <a:cubicBezTo>
                    <a:pt x="1228" y="67"/>
                    <a:pt x="1237" y="71"/>
                    <a:pt x="1245" y="75"/>
                  </a:cubicBezTo>
                  <a:lnTo>
                    <a:pt x="1242" y="82"/>
                  </a:lnTo>
                  <a:close/>
                  <a:moveTo>
                    <a:pt x="562" y="71"/>
                  </a:moveTo>
                  <a:cubicBezTo>
                    <a:pt x="559" y="63"/>
                    <a:pt x="559" y="63"/>
                    <a:pt x="559" y="63"/>
                  </a:cubicBezTo>
                  <a:cubicBezTo>
                    <a:pt x="567" y="60"/>
                    <a:pt x="576" y="56"/>
                    <a:pt x="585" y="53"/>
                  </a:cubicBezTo>
                  <a:cubicBezTo>
                    <a:pt x="588" y="61"/>
                    <a:pt x="588" y="61"/>
                    <a:pt x="588" y="61"/>
                  </a:cubicBezTo>
                  <a:cubicBezTo>
                    <a:pt x="579" y="64"/>
                    <a:pt x="570" y="67"/>
                    <a:pt x="562" y="71"/>
                  </a:cubicBezTo>
                  <a:close/>
                  <a:moveTo>
                    <a:pt x="1202" y="65"/>
                  </a:moveTo>
                  <a:cubicBezTo>
                    <a:pt x="1193" y="62"/>
                    <a:pt x="1184" y="59"/>
                    <a:pt x="1175" y="56"/>
                  </a:cubicBezTo>
                  <a:cubicBezTo>
                    <a:pt x="1178" y="48"/>
                    <a:pt x="1178" y="48"/>
                    <a:pt x="1178" y="48"/>
                  </a:cubicBezTo>
                  <a:cubicBezTo>
                    <a:pt x="1187" y="51"/>
                    <a:pt x="1196" y="55"/>
                    <a:pt x="1204" y="58"/>
                  </a:cubicBezTo>
                  <a:lnTo>
                    <a:pt x="1202" y="65"/>
                  </a:lnTo>
                  <a:close/>
                  <a:moveTo>
                    <a:pt x="603" y="56"/>
                  </a:moveTo>
                  <a:cubicBezTo>
                    <a:pt x="600" y="48"/>
                    <a:pt x="600" y="48"/>
                    <a:pt x="600" y="48"/>
                  </a:cubicBezTo>
                  <a:cubicBezTo>
                    <a:pt x="609" y="45"/>
                    <a:pt x="618" y="42"/>
                    <a:pt x="627" y="39"/>
                  </a:cubicBezTo>
                  <a:cubicBezTo>
                    <a:pt x="629" y="47"/>
                    <a:pt x="629" y="47"/>
                    <a:pt x="629" y="47"/>
                  </a:cubicBezTo>
                  <a:cubicBezTo>
                    <a:pt x="620" y="50"/>
                    <a:pt x="612" y="52"/>
                    <a:pt x="603" y="56"/>
                  </a:cubicBezTo>
                  <a:close/>
                  <a:moveTo>
                    <a:pt x="1160" y="51"/>
                  </a:moveTo>
                  <a:cubicBezTo>
                    <a:pt x="1151" y="48"/>
                    <a:pt x="1142" y="45"/>
                    <a:pt x="1134" y="43"/>
                  </a:cubicBezTo>
                  <a:cubicBezTo>
                    <a:pt x="1136" y="35"/>
                    <a:pt x="1136" y="35"/>
                    <a:pt x="1136" y="35"/>
                  </a:cubicBezTo>
                  <a:cubicBezTo>
                    <a:pt x="1145" y="38"/>
                    <a:pt x="1154" y="40"/>
                    <a:pt x="1163" y="43"/>
                  </a:cubicBezTo>
                  <a:lnTo>
                    <a:pt x="1160" y="51"/>
                  </a:lnTo>
                  <a:close/>
                  <a:moveTo>
                    <a:pt x="645" y="42"/>
                  </a:moveTo>
                  <a:cubicBezTo>
                    <a:pt x="642" y="35"/>
                    <a:pt x="642" y="35"/>
                    <a:pt x="642" y="35"/>
                  </a:cubicBezTo>
                  <a:cubicBezTo>
                    <a:pt x="651" y="32"/>
                    <a:pt x="661" y="30"/>
                    <a:pt x="670" y="27"/>
                  </a:cubicBezTo>
                  <a:cubicBezTo>
                    <a:pt x="672" y="35"/>
                    <a:pt x="672" y="35"/>
                    <a:pt x="672" y="35"/>
                  </a:cubicBezTo>
                  <a:cubicBezTo>
                    <a:pt x="663" y="37"/>
                    <a:pt x="654" y="40"/>
                    <a:pt x="645" y="42"/>
                  </a:cubicBezTo>
                  <a:close/>
                  <a:moveTo>
                    <a:pt x="1118" y="38"/>
                  </a:moveTo>
                  <a:cubicBezTo>
                    <a:pt x="1109" y="36"/>
                    <a:pt x="1100" y="34"/>
                    <a:pt x="1091" y="32"/>
                  </a:cubicBezTo>
                  <a:cubicBezTo>
                    <a:pt x="1093" y="24"/>
                    <a:pt x="1093" y="24"/>
                    <a:pt x="1093" y="24"/>
                  </a:cubicBezTo>
                  <a:cubicBezTo>
                    <a:pt x="1102" y="26"/>
                    <a:pt x="1111" y="28"/>
                    <a:pt x="1120" y="31"/>
                  </a:cubicBezTo>
                  <a:lnTo>
                    <a:pt x="1118" y="38"/>
                  </a:lnTo>
                  <a:close/>
                  <a:moveTo>
                    <a:pt x="687" y="31"/>
                  </a:moveTo>
                  <a:cubicBezTo>
                    <a:pt x="685" y="23"/>
                    <a:pt x="685" y="23"/>
                    <a:pt x="685" y="23"/>
                  </a:cubicBezTo>
                  <a:cubicBezTo>
                    <a:pt x="694" y="21"/>
                    <a:pt x="704" y="19"/>
                    <a:pt x="713" y="17"/>
                  </a:cubicBezTo>
                  <a:cubicBezTo>
                    <a:pt x="714" y="25"/>
                    <a:pt x="714" y="25"/>
                    <a:pt x="714" y="25"/>
                  </a:cubicBezTo>
                  <a:cubicBezTo>
                    <a:pt x="705" y="27"/>
                    <a:pt x="696" y="29"/>
                    <a:pt x="687" y="31"/>
                  </a:cubicBezTo>
                  <a:close/>
                  <a:moveTo>
                    <a:pt x="1076" y="28"/>
                  </a:moveTo>
                  <a:cubicBezTo>
                    <a:pt x="1067" y="26"/>
                    <a:pt x="1057" y="24"/>
                    <a:pt x="1048" y="23"/>
                  </a:cubicBezTo>
                  <a:cubicBezTo>
                    <a:pt x="1050" y="15"/>
                    <a:pt x="1050" y="15"/>
                    <a:pt x="1050" y="15"/>
                  </a:cubicBezTo>
                  <a:cubicBezTo>
                    <a:pt x="1059" y="16"/>
                    <a:pt x="1068" y="18"/>
                    <a:pt x="1077" y="20"/>
                  </a:cubicBezTo>
                  <a:lnTo>
                    <a:pt x="1076" y="28"/>
                  </a:lnTo>
                  <a:close/>
                  <a:moveTo>
                    <a:pt x="730" y="22"/>
                  </a:moveTo>
                  <a:cubicBezTo>
                    <a:pt x="729" y="14"/>
                    <a:pt x="729" y="14"/>
                    <a:pt x="729" y="14"/>
                  </a:cubicBezTo>
                  <a:cubicBezTo>
                    <a:pt x="738" y="13"/>
                    <a:pt x="747" y="11"/>
                    <a:pt x="756" y="10"/>
                  </a:cubicBezTo>
                  <a:cubicBezTo>
                    <a:pt x="757" y="18"/>
                    <a:pt x="757" y="18"/>
                    <a:pt x="757" y="18"/>
                  </a:cubicBezTo>
                  <a:cubicBezTo>
                    <a:pt x="748" y="19"/>
                    <a:pt x="739" y="21"/>
                    <a:pt x="730" y="22"/>
                  </a:cubicBezTo>
                  <a:close/>
                  <a:moveTo>
                    <a:pt x="1033" y="20"/>
                  </a:moveTo>
                  <a:cubicBezTo>
                    <a:pt x="1024" y="18"/>
                    <a:pt x="1014" y="17"/>
                    <a:pt x="1005" y="16"/>
                  </a:cubicBezTo>
                  <a:cubicBezTo>
                    <a:pt x="1006" y="8"/>
                    <a:pt x="1006" y="8"/>
                    <a:pt x="1006" y="8"/>
                  </a:cubicBezTo>
                  <a:cubicBezTo>
                    <a:pt x="1015" y="9"/>
                    <a:pt x="1025" y="10"/>
                    <a:pt x="1034" y="12"/>
                  </a:cubicBezTo>
                  <a:lnTo>
                    <a:pt x="1033" y="20"/>
                  </a:lnTo>
                  <a:close/>
                  <a:moveTo>
                    <a:pt x="773" y="16"/>
                  </a:moveTo>
                  <a:cubicBezTo>
                    <a:pt x="772" y="8"/>
                    <a:pt x="772" y="8"/>
                    <a:pt x="772" y="8"/>
                  </a:cubicBezTo>
                  <a:cubicBezTo>
                    <a:pt x="776" y="7"/>
                    <a:pt x="776" y="7"/>
                    <a:pt x="776" y="7"/>
                  </a:cubicBezTo>
                  <a:cubicBezTo>
                    <a:pt x="784" y="6"/>
                    <a:pt x="792" y="5"/>
                    <a:pt x="800" y="4"/>
                  </a:cubicBezTo>
                  <a:cubicBezTo>
                    <a:pt x="801" y="12"/>
                    <a:pt x="801" y="12"/>
                    <a:pt x="801" y="12"/>
                  </a:cubicBezTo>
                  <a:cubicBezTo>
                    <a:pt x="793" y="13"/>
                    <a:pt x="785" y="14"/>
                    <a:pt x="777" y="15"/>
                  </a:cubicBezTo>
                  <a:lnTo>
                    <a:pt x="773" y="16"/>
                  </a:lnTo>
                  <a:close/>
                  <a:moveTo>
                    <a:pt x="989" y="14"/>
                  </a:moveTo>
                  <a:cubicBezTo>
                    <a:pt x="980" y="13"/>
                    <a:pt x="971" y="12"/>
                    <a:pt x="962" y="11"/>
                  </a:cubicBezTo>
                  <a:cubicBezTo>
                    <a:pt x="962" y="3"/>
                    <a:pt x="962" y="3"/>
                    <a:pt x="962" y="3"/>
                  </a:cubicBezTo>
                  <a:cubicBezTo>
                    <a:pt x="972" y="4"/>
                    <a:pt x="981" y="5"/>
                    <a:pt x="990" y="6"/>
                  </a:cubicBezTo>
                  <a:lnTo>
                    <a:pt x="989" y="14"/>
                  </a:lnTo>
                  <a:close/>
                  <a:moveTo>
                    <a:pt x="817" y="11"/>
                  </a:moveTo>
                  <a:cubicBezTo>
                    <a:pt x="816" y="3"/>
                    <a:pt x="816" y="3"/>
                    <a:pt x="816" y="3"/>
                  </a:cubicBezTo>
                  <a:cubicBezTo>
                    <a:pt x="825" y="2"/>
                    <a:pt x="835" y="2"/>
                    <a:pt x="844" y="1"/>
                  </a:cubicBezTo>
                  <a:cubicBezTo>
                    <a:pt x="845" y="9"/>
                    <a:pt x="845" y="9"/>
                    <a:pt x="845" y="9"/>
                  </a:cubicBezTo>
                  <a:cubicBezTo>
                    <a:pt x="835" y="10"/>
                    <a:pt x="826" y="10"/>
                    <a:pt x="817" y="11"/>
                  </a:cubicBezTo>
                  <a:close/>
                  <a:moveTo>
                    <a:pt x="946" y="10"/>
                  </a:moveTo>
                  <a:cubicBezTo>
                    <a:pt x="937" y="9"/>
                    <a:pt x="927" y="9"/>
                    <a:pt x="918" y="9"/>
                  </a:cubicBezTo>
                  <a:cubicBezTo>
                    <a:pt x="918" y="1"/>
                    <a:pt x="918" y="1"/>
                    <a:pt x="918" y="1"/>
                  </a:cubicBezTo>
                  <a:cubicBezTo>
                    <a:pt x="928" y="1"/>
                    <a:pt x="937" y="1"/>
                    <a:pt x="946" y="2"/>
                  </a:cubicBezTo>
                  <a:lnTo>
                    <a:pt x="946" y="10"/>
                  </a:lnTo>
                  <a:close/>
                  <a:moveTo>
                    <a:pt x="861" y="9"/>
                  </a:moveTo>
                  <a:cubicBezTo>
                    <a:pt x="860" y="1"/>
                    <a:pt x="860" y="1"/>
                    <a:pt x="860" y="1"/>
                  </a:cubicBezTo>
                  <a:cubicBezTo>
                    <a:pt x="870" y="0"/>
                    <a:pt x="879" y="0"/>
                    <a:pt x="889" y="0"/>
                  </a:cubicBezTo>
                  <a:cubicBezTo>
                    <a:pt x="893" y="0"/>
                    <a:pt x="898" y="0"/>
                    <a:pt x="902" y="0"/>
                  </a:cubicBezTo>
                  <a:cubicBezTo>
                    <a:pt x="902" y="8"/>
                    <a:pt x="902" y="8"/>
                    <a:pt x="902" y="8"/>
                  </a:cubicBezTo>
                  <a:cubicBezTo>
                    <a:pt x="897" y="8"/>
                    <a:pt x="893" y="8"/>
                    <a:pt x="888" y="8"/>
                  </a:cubicBezTo>
                  <a:cubicBezTo>
                    <a:pt x="879" y="8"/>
                    <a:pt x="870" y="8"/>
                    <a:pt x="861" y="9"/>
                  </a:cubicBezTo>
                  <a:close/>
                </a:path>
              </a:pathLst>
            </a:custGeom>
            <a:solidFill>
              <a:srgbClr val="56A8B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0" name="Freeform 8"/>
            <p:cNvSpPr/>
            <p:nvPr/>
          </p:nvSpPr>
          <p:spPr bwMode="auto">
            <a:xfrm>
              <a:off x="3308350" y="3146425"/>
              <a:ext cx="369887" cy="214313"/>
            </a:xfrm>
            <a:custGeom>
              <a:avLst/>
              <a:gdLst>
                <a:gd name="T0" fmla="*/ 520805850 w 224"/>
                <a:gd name="T1" fmla="*/ 157322355 h 129"/>
                <a:gd name="T2" fmla="*/ 507171221 w 224"/>
                <a:gd name="T3" fmla="*/ 160083504 h 129"/>
                <a:gd name="T4" fmla="*/ 507171221 w 224"/>
                <a:gd name="T5" fmla="*/ 157322355 h 129"/>
                <a:gd name="T6" fmla="*/ 417189603 w 224"/>
                <a:gd name="T7" fmla="*/ 57960868 h 129"/>
                <a:gd name="T8" fmla="*/ 370834835 w 224"/>
                <a:gd name="T9" fmla="*/ 74521116 h 129"/>
                <a:gd name="T10" fmla="*/ 291759930 w 224"/>
                <a:gd name="T11" fmla="*/ 5520636 h 129"/>
                <a:gd name="T12" fmla="*/ 256311876 w 224"/>
                <a:gd name="T13" fmla="*/ 0 h 129"/>
                <a:gd name="T14" fmla="*/ 128155938 w 224"/>
                <a:gd name="T15" fmla="*/ 143523256 h 129"/>
                <a:gd name="T16" fmla="*/ 130883854 w 224"/>
                <a:gd name="T17" fmla="*/ 168363628 h 129"/>
                <a:gd name="T18" fmla="*/ 89981618 w 224"/>
                <a:gd name="T19" fmla="*/ 157322355 h 129"/>
                <a:gd name="T20" fmla="*/ 0 w 224"/>
                <a:gd name="T21" fmla="*/ 256685504 h 129"/>
                <a:gd name="T22" fmla="*/ 79074905 w 224"/>
                <a:gd name="T23" fmla="*/ 356046992 h 129"/>
                <a:gd name="T24" fmla="*/ 291759930 w 224"/>
                <a:gd name="T25" fmla="*/ 353287504 h 129"/>
                <a:gd name="T26" fmla="*/ 534438828 w 224"/>
                <a:gd name="T27" fmla="*/ 353287504 h 129"/>
                <a:gd name="T28" fmla="*/ 610787468 w 224"/>
                <a:gd name="T29" fmla="*/ 256685504 h 129"/>
                <a:gd name="T30" fmla="*/ 520805850 w 224"/>
                <a:gd name="T31" fmla="*/ 157322355 h 1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4" h="129">
                  <a:moveTo>
                    <a:pt x="191" y="57"/>
                  </a:moveTo>
                  <a:cubicBezTo>
                    <a:pt x="189" y="57"/>
                    <a:pt x="187" y="57"/>
                    <a:pt x="186" y="58"/>
                  </a:cubicBezTo>
                  <a:cubicBezTo>
                    <a:pt x="186" y="58"/>
                    <a:pt x="186" y="57"/>
                    <a:pt x="186" y="57"/>
                  </a:cubicBezTo>
                  <a:cubicBezTo>
                    <a:pt x="186" y="37"/>
                    <a:pt x="171" y="21"/>
                    <a:pt x="153" y="21"/>
                  </a:cubicBezTo>
                  <a:cubicBezTo>
                    <a:pt x="147" y="21"/>
                    <a:pt x="141" y="23"/>
                    <a:pt x="136" y="27"/>
                  </a:cubicBezTo>
                  <a:cubicBezTo>
                    <a:pt x="130" y="15"/>
                    <a:pt x="119" y="6"/>
                    <a:pt x="107" y="2"/>
                  </a:cubicBezTo>
                  <a:cubicBezTo>
                    <a:pt x="103" y="1"/>
                    <a:pt x="99" y="0"/>
                    <a:pt x="94" y="0"/>
                  </a:cubicBezTo>
                  <a:cubicBezTo>
                    <a:pt x="68" y="0"/>
                    <a:pt x="47" y="23"/>
                    <a:pt x="47" y="52"/>
                  </a:cubicBezTo>
                  <a:cubicBezTo>
                    <a:pt x="47" y="55"/>
                    <a:pt x="47" y="58"/>
                    <a:pt x="48" y="61"/>
                  </a:cubicBezTo>
                  <a:cubicBezTo>
                    <a:pt x="43" y="59"/>
                    <a:pt x="39" y="57"/>
                    <a:pt x="33" y="57"/>
                  </a:cubicBezTo>
                  <a:cubicBezTo>
                    <a:pt x="15" y="57"/>
                    <a:pt x="0" y="73"/>
                    <a:pt x="0" y="93"/>
                  </a:cubicBezTo>
                  <a:cubicBezTo>
                    <a:pt x="0" y="111"/>
                    <a:pt x="13" y="126"/>
                    <a:pt x="29" y="129"/>
                  </a:cubicBezTo>
                  <a:cubicBezTo>
                    <a:pt x="107" y="128"/>
                    <a:pt x="107" y="128"/>
                    <a:pt x="107" y="128"/>
                  </a:cubicBezTo>
                  <a:cubicBezTo>
                    <a:pt x="196" y="128"/>
                    <a:pt x="196" y="128"/>
                    <a:pt x="196" y="128"/>
                  </a:cubicBezTo>
                  <a:cubicBezTo>
                    <a:pt x="212" y="126"/>
                    <a:pt x="224" y="111"/>
                    <a:pt x="224" y="93"/>
                  </a:cubicBezTo>
                  <a:cubicBezTo>
                    <a:pt x="224" y="73"/>
                    <a:pt x="209" y="57"/>
                    <a:pt x="191" y="57"/>
                  </a:cubicBezTo>
                  <a:close/>
                </a:path>
              </a:pathLst>
            </a:custGeom>
            <a:solidFill>
              <a:srgbClr val="037E8C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1" name="Freeform 9"/>
            <p:cNvSpPr/>
            <p:nvPr/>
          </p:nvSpPr>
          <p:spPr bwMode="auto">
            <a:xfrm>
              <a:off x="1590675" y="3297238"/>
              <a:ext cx="1114425" cy="1522413"/>
            </a:xfrm>
            <a:custGeom>
              <a:avLst/>
              <a:gdLst>
                <a:gd name="T0" fmla="*/ 350302513 w 702"/>
                <a:gd name="T1" fmla="*/ 0 h 959"/>
                <a:gd name="T2" fmla="*/ 0 w 702"/>
                <a:gd name="T3" fmla="*/ 352821991 h 959"/>
                <a:gd name="T4" fmla="*/ 0 w 702"/>
                <a:gd name="T5" fmla="*/ 2147483647 h 959"/>
                <a:gd name="T6" fmla="*/ 1769149688 w 702"/>
                <a:gd name="T7" fmla="*/ 2147483647 h 959"/>
                <a:gd name="T8" fmla="*/ 1769149688 w 702"/>
                <a:gd name="T9" fmla="*/ 0 h 959"/>
                <a:gd name="T10" fmla="*/ 350302513 w 702"/>
                <a:gd name="T11" fmla="*/ 0 h 9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02" h="959">
                  <a:moveTo>
                    <a:pt x="139" y="0"/>
                  </a:moveTo>
                  <a:lnTo>
                    <a:pt x="0" y="140"/>
                  </a:lnTo>
                  <a:lnTo>
                    <a:pt x="0" y="959"/>
                  </a:lnTo>
                  <a:lnTo>
                    <a:pt x="702" y="959"/>
                  </a:lnTo>
                  <a:lnTo>
                    <a:pt x="702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037E8C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2" name="Freeform 10"/>
            <p:cNvSpPr/>
            <p:nvPr/>
          </p:nvSpPr>
          <p:spPr bwMode="auto">
            <a:xfrm>
              <a:off x="1590675" y="3297238"/>
              <a:ext cx="220662" cy="222250"/>
            </a:xfrm>
            <a:custGeom>
              <a:avLst/>
              <a:gdLst>
                <a:gd name="T0" fmla="*/ 350300131 w 139"/>
                <a:gd name="T1" fmla="*/ 352821875 h 140"/>
                <a:gd name="T2" fmla="*/ 350300131 w 139"/>
                <a:gd name="T3" fmla="*/ 0 h 140"/>
                <a:gd name="T4" fmla="*/ 0 w 139"/>
                <a:gd name="T5" fmla="*/ 352821875 h 140"/>
                <a:gd name="T6" fmla="*/ 350300131 w 139"/>
                <a:gd name="T7" fmla="*/ 352821875 h 1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" h="140">
                  <a:moveTo>
                    <a:pt x="139" y="140"/>
                  </a:moveTo>
                  <a:lnTo>
                    <a:pt x="139" y="0"/>
                  </a:lnTo>
                  <a:lnTo>
                    <a:pt x="0" y="140"/>
                  </a:lnTo>
                  <a:lnTo>
                    <a:pt x="139" y="140"/>
                  </a:lnTo>
                  <a:close/>
                </a:path>
              </a:pathLst>
            </a:custGeom>
            <a:solidFill>
              <a:srgbClr val="013E45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3" name="Oval 11"/>
            <p:cNvSpPr>
              <a:spLocks noChangeArrowheads="1"/>
            </p:cNvSpPr>
            <p:nvPr/>
          </p:nvSpPr>
          <p:spPr bwMode="auto">
            <a:xfrm>
              <a:off x="665163" y="3451225"/>
              <a:ext cx="757237" cy="758825"/>
            </a:xfrm>
            <a:prstGeom prst="ellipse">
              <a:avLst/>
            </a:prstGeom>
            <a:solidFill>
              <a:srgbClr val="024959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064" name="Freeform 12"/>
            <p:cNvSpPr>
              <a:spLocks noEditPoints="1"/>
            </p:cNvSpPr>
            <p:nvPr/>
          </p:nvSpPr>
          <p:spPr bwMode="auto">
            <a:xfrm>
              <a:off x="1077913" y="3776663"/>
              <a:ext cx="161925" cy="133350"/>
            </a:xfrm>
            <a:custGeom>
              <a:avLst/>
              <a:gdLst>
                <a:gd name="T0" fmla="*/ 133774834 w 98"/>
                <a:gd name="T1" fmla="*/ 219533611 h 81"/>
                <a:gd name="T2" fmla="*/ 0 w 98"/>
                <a:gd name="T3" fmla="*/ 108411904 h 81"/>
                <a:gd name="T4" fmla="*/ 133774834 w 98"/>
                <a:gd name="T5" fmla="*/ 0 h 81"/>
                <a:gd name="T6" fmla="*/ 267548017 w 98"/>
                <a:gd name="T7" fmla="*/ 108411904 h 81"/>
                <a:gd name="T8" fmla="*/ 133774834 w 98"/>
                <a:gd name="T9" fmla="*/ 219533611 h 81"/>
                <a:gd name="T10" fmla="*/ 133774834 w 98"/>
                <a:gd name="T11" fmla="*/ 46074894 h 81"/>
                <a:gd name="T12" fmla="*/ 46411340 w 98"/>
                <a:gd name="T13" fmla="*/ 108411904 h 81"/>
                <a:gd name="T14" fmla="*/ 133774834 w 98"/>
                <a:gd name="T15" fmla="*/ 173458717 h 81"/>
                <a:gd name="T16" fmla="*/ 221136677 w 98"/>
                <a:gd name="T17" fmla="*/ 108411904 h 81"/>
                <a:gd name="T18" fmla="*/ 133774834 w 98"/>
                <a:gd name="T19" fmla="*/ 46074894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8" h="81">
                  <a:moveTo>
                    <a:pt x="49" y="81"/>
                  </a:moveTo>
                  <a:cubicBezTo>
                    <a:pt x="22" y="81"/>
                    <a:pt x="0" y="63"/>
                    <a:pt x="0" y="40"/>
                  </a:cubicBezTo>
                  <a:cubicBezTo>
                    <a:pt x="0" y="18"/>
                    <a:pt x="22" y="0"/>
                    <a:pt x="49" y="0"/>
                  </a:cubicBezTo>
                  <a:cubicBezTo>
                    <a:pt x="76" y="0"/>
                    <a:pt x="98" y="18"/>
                    <a:pt x="98" y="40"/>
                  </a:cubicBezTo>
                  <a:cubicBezTo>
                    <a:pt x="98" y="63"/>
                    <a:pt x="76" y="81"/>
                    <a:pt x="49" y="81"/>
                  </a:cubicBezTo>
                  <a:close/>
                  <a:moveTo>
                    <a:pt x="49" y="17"/>
                  </a:moveTo>
                  <a:cubicBezTo>
                    <a:pt x="31" y="17"/>
                    <a:pt x="17" y="27"/>
                    <a:pt x="17" y="40"/>
                  </a:cubicBezTo>
                  <a:cubicBezTo>
                    <a:pt x="17" y="54"/>
                    <a:pt x="31" y="64"/>
                    <a:pt x="49" y="64"/>
                  </a:cubicBezTo>
                  <a:cubicBezTo>
                    <a:pt x="67" y="64"/>
                    <a:pt x="81" y="54"/>
                    <a:pt x="81" y="40"/>
                  </a:cubicBezTo>
                  <a:cubicBezTo>
                    <a:pt x="81" y="27"/>
                    <a:pt x="67" y="17"/>
                    <a:pt x="49" y="17"/>
                  </a:cubicBezTo>
                  <a:close/>
                </a:path>
              </a:pathLst>
            </a:custGeom>
            <a:solidFill>
              <a:srgbClr val="C2503D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5" name="Freeform 13"/>
            <p:cNvSpPr/>
            <p:nvPr/>
          </p:nvSpPr>
          <p:spPr bwMode="auto">
            <a:xfrm>
              <a:off x="903288" y="3722688"/>
              <a:ext cx="255587" cy="311150"/>
            </a:xfrm>
            <a:custGeom>
              <a:avLst/>
              <a:gdLst>
                <a:gd name="T0" fmla="*/ 424186458 w 154"/>
                <a:gd name="T1" fmla="*/ 63001255 h 188"/>
                <a:gd name="T2" fmla="*/ 424186458 w 154"/>
                <a:gd name="T3" fmla="*/ 19173791 h 188"/>
                <a:gd name="T4" fmla="*/ 404904577 w 154"/>
                <a:gd name="T5" fmla="*/ 0 h 188"/>
                <a:gd name="T6" fmla="*/ 19281882 w 154"/>
                <a:gd name="T7" fmla="*/ 0 h 188"/>
                <a:gd name="T8" fmla="*/ 0 w 154"/>
                <a:gd name="T9" fmla="*/ 19173791 h 188"/>
                <a:gd name="T10" fmla="*/ 0 w 154"/>
                <a:gd name="T11" fmla="*/ 63001255 h 188"/>
                <a:gd name="T12" fmla="*/ 0 w 154"/>
                <a:gd name="T13" fmla="*/ 63001255 h 188"/>
                <a:gd name="T14" fmla="*/ 0 w 154"/>
                <a:gd name="T15" fmla="*/ 454707659 h 188"/>
                <a:gd name="T16" fmla="*/ 60597354 w 154"/>
                <a:gd name="T17" fmla="*/ 514969801 h 188"/>
                <a:gd name="T18" fmla="*/ 363589104 w 154"/>
                <a:gd name="T19" fmla="*/ 514969801 h 188"/>
                <a:gd name="T20" fmla="*/ 424186458 w 154"/>
                <a:gd name="T21" fmla="*/ 454707659 h 188"/>
                <a:gd name="T22" fmla="*/ 424186458 w 154"/>
                <a:gd name="T23" fmla="*/ 63001255 h 1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4" h="188">
                  <a:moveTo>
                    <a:pt x="154" y="23"/>
                  </a:moveTo>
                  <a:cubicBezTo>
                    <a:pt x="154" y="7"/>
                    <a:pt x="154" y="7"/>
                    <a:pt x="154" y="7"/>
                  </a:cubicBezTo>
                  <a:cubicBezTo>
                    <a:pt x="154" y="3"/>
                    <a:pt x="151" y="0"/>
                    <a:pt x="14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78"/>
                    <a:pt x="10" y="188"/>
                    <a:pt x="22" y="188"/>
                  </a:cubicBezTo>
                  <a:cubicBezTo>
                    <a:pt x="132" y="188"/>
                    <a:pt x="132" y="188"/>
                    <a:pt x="132" y="188"/>
                  </a:cubicBezTo>
                  <a:cubicBezTo>
                    <a:pt x="144" y="188"/>
                    <a:pt x="154" y="178"/>
                    <a:pt x="154" y="166"/>
                  </a:cubicBezTo>
                  <a:cubicBezTo>
                    <a:pt x="154" y="23"/>
                    <a:pt x="154" y="23"/>
                    <a:pt x="154" y="23"/>
                  </a:cubicBezTo>
                  <a:close/>
                </a:path>
              </a:pathLst>
            </a:custGeom>
            <a:solidFill>
              <a:srgbClr val="F2644C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6" name="Freeform 14"/>
            <p:cNvSpPr/>
            <p:nvPr/>
          </p:nvSpPr>
          <p:spPr bwMode="auto">
            <a:xfrm>
              <a:off x="903288" y="3981450"/>
              <a:ext cx="255587" cy="52388"/>
            </a:xfrm>
            <a:custGeom>
              <a:avLst/>
              <a:gdLst>
                <a:gd name="T0" fmla="*/ 363589104 w 154"/>
                <a:gd name="T1" fmla="*/ 58964331 h 32"/>
                <a:gd name="T2" fmla="*/ 60597354 w 154"/>
                <a:gd name="T3" fmla="*/ 58964331 h 32"/>
                <a:gd name="T4" fmla="*/ 0 w 154"/>
                <a:gd name="T5" fmla="*/ 0 h 32"/>
                <a:gd name="T6" fmla="*/ 0 w 154"/>
                <a:gd name="T7" fmla="*/ 26801373 h 32"/>
                <a:gd name="T8" fmla="*/ 60597354 w 154"/>
                <a:gd name="T9" fmla="*/ 85765705 h 32"/>
                <a:gd name="T10" fmla="*/ 363589104 w 154"/>
                <a:gd name="T11" fmla="*/ 85765705 h 32"/>
                <a:gd name="T12" fmla="*/ 424186458 w 154"/>
                <a:gd name="T13" fmla="*/ 26801373 h 32"/>
                <a:gd name="T14" fmla="*/ 424186458 w 154"/>
                <a:gd name="T15" fmla="*/ 0 h 32"/>
                <a:gd name="T16" fmla="*/ 363589104 w 154"/>
                <a:gd name="T17" fmla="*/ 5896433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4" h="32">
                  <a:moveTo>
                    <a:pt x="132" y="22"/>
                  </a:moveTo>
                  <a:cubicBezTo>
                    <a:pt x="22" y="22"/>
                    <a:pt x="22" y="22"/>
                    <a:pt x="22" y="22"/>
                  </a:cubicBezTo>
                  <a:cubicBezTo>
                    <a:pt x="10" y="22"/>
                    <a:pt x="0" y="12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10" y="32"/>
                    <a:pt x="22" y="32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44" y="32"/>
                    <a:pt x="154" y="22"/>
                    <a:pt x="154" y="1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12"/>
                    <a:pt x="144" y="22"/>
                    <a:pt x="132" y="22"/>
                  </a:cubicBezTo>
                  <a:close/>
                </a:path>
              </a:pathLst>
            </a:custGeom>
            <a:solidFill>
              <a:srgbClr val="C2503D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7" name="Freeform 15"/>
            <p:cNvSpPr/>
            <p:nvPr/>
          </p:nvSpPr>
          <p:spPr bwMode="auto">
            <a:xfrm>
              <a:off x="946150" y="3763963"/>
              <a:ext cx="22225" cy="212725"/>
            </a:xfrm>
            <a:custGeom>
              <a:avLst/>
              <a:gdLst>
                <a:gd name="T0" fmla="*/ 20458967 w 13"/>
                <a:gd name="T1" fmla="*/ 353530669 h 128"/>
                <a:gd name="T2" fmla="*/ 0 w 13"/>
                <a:gd name="T3" fmla="*/ 336959724 h 128"/>
                <a:gd name="T4" fmla="*/ 0 w 13"/>
                <a:gd name="T5" fmla="*/ 19333046 h 128"/>
                <a:gd name="T6" fmla="*/ 20458967 w 13"/>
                <a:gd name="T7" fmla="*/ 0 h 128"/>
                <a:gd name="T8" fmla="*/ 37996202 w 13"/>
                <a:gd name="T9" fmla="*/ 19333046 h 128"/>
                <a:gd name="T10" fmla="*/ 37996202 w 13"/>
                <a:gd name="T11" fmla="*/ 336959724 h 128"/>
                <a:gd name="T12" fmla="*/ 20458967 w 13"/>
                <a:gd name="T13" fmla="*/ 353530669 h 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28">
                  <a:moveTo>
                    <a:pt x="7" y="128"/>
                  </a:moveTo>
                  <a:cubicBezTo>
                    <a:pt x="3" y="128"/>
                    <a:pt x="0" y="125"/>
                    <a:pt x="0" y="12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13" y="125"/>
                    <a:pt x="10" y="128"/>
                    <a:pt x="7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8" name="Freeform 16"/>
            <p:cNvSpPr/>
            <p:nvPr/>
          </p:nvSpPr>
          <p:spPr bwMode="auto">
            <a:xfrm>
              <a:off x="1158875" y="3803650"/>
              <a:ext cx="52387" cy="77788"/>
            </a:xfrm>
            <a:custGeom>
              <a:avLst/>
              <a:gdLst>
                <a:gd name="T0" fmla="*/ 85762430 w 32"/>
                <a:gd name="T1" fmla="*/ 63001660 h 47"/>
                <a:gd name="T2" fmla="*/ 0 w 32"/>
                <a:gd name="T3" fmla="*/ 0 h 47"/>
                <a:gd name="T4" fmla="*/ 0 w 32"/>
                <a:gd name="T5" fmla="*/ 128744105 h 47"/>
                <a:gd name="T6" fmla="*/ 85762430 w 32"/>
                <a:gd name="T7" fmla="*/ 63001660 h 4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47">
                  <a:moveTo>
                    <a:pt x="32" y="23"/>
                  </a:moveTo>
                  <a:cubicBezTo>
                    <a:pt x="32" y="10"/>
                    <a:pt x="18" y="0"/>
                    <a:pt x="0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8" y="47"/>
                    <a:pt x="32" y="37"/>
                    <a:pt x="32" y="23"/>
                  </a:cubicBezTo>
                  <a:close/>
                </a:path>
              </a:pathLst>
            </a:custGeom>
            <a:solidFill>
              <a:srgbClr val="023A47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9" name="Freeform 17"/>
            <p:cNvSpPr/>
            <p:nvPr/>
          </p:nvSpPr>
          <p:spPr bwMode="auto">
            <a:xfrm>
              <a:off x="931863" y="3729038"/>
              <a:ext cx="487362" cy="452438"/>
            </a:xfrm>
            <a:custGeom>
              <a:avLst/>
              <a:gdLst>
                <a:gd name="T0" fmla="*/ 807897004 w 294"/>
                <a:gd name="T1" fmla="*/ 252685794 h 273"/>
                <a:gd name="T2" fmla="*/ 373720454 w 294"/>
                <a:gd name="T3" fmla="*/ 0 h 273"/>
                <a:gd name="T4" fmla="*/ 376468910 w 294"/>
                <a:gd name="T5" fmla="*/ 8240006 h 273"/>
                <a:gd name="T6" fmla="*/ 376468910 w 294"/>
                <a:gd name="T7" fmla="*/ 52184497 h 273"/>
                <a:gd name="T8" fmla="*/ 376468910 w 294"/>
                <a:gd name="T9" fmla="*/ 52184497 h 273"/>
                <a:gd name="T10" fmla="*/ 376468910 w 294"/>
                <a:gd name="T11" fmla="*/ 76904516 h 273"/>
                <a:gd name="T12" fmla="*/ 511118411 w 294"/>
                <a:gd name="T13" fmla="*/ 186767401 h 273"/>
                <a:gd name="T14" fmla="*/ 376468910 w 294"/>
                <a:gd name="T15" fmla="*/ 299378059 h 273"/>
                <a:gd name="T16" fmla="*/ 376468910 w 294"/>
                <a:gd name="T17" fmla="*/ 417480950 h 273"/>
                <a:gd name="T18" fmla="*/ 376468910 w 294"/>
                <a:gd name="T19" fmla="*/ 444947085 h 273"/>
                <a:gd name="T20" fmla="*/ 316014472 w 294"/>
                <a:gd name="T21" fmla="*/ 505371589 h 273"/>
                <a:gd name="T22" fmla="*/ 13738967 w 294"/>
                <a:gd name="T23" fmla="*/ 505371589 h 273"/>
                <a:gd name="T24" fmla="*/ 0 w 294"/>
                <a:gd name="T25" fmla="*/ 505371589 h 273"/>
                <a:gd name="T26" fmla="*/ 423184382 w 294"/>
                <a:gd name="T27" fmla="*/ 749817377 h 273"/>
                <a:gd name="T28" fmla="*/ 807897004 w 294"/>
                <a:gd name="T29" fmla="*/ 252685794 h 2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4" h="273">
                  <a:moveTo>
                    <a:pt x="294" y="92"/>
                  </a:moveTo>
                  <a:cubicBezTo>
                    <a:pt x="136" y="0"/>
                    <a:pt x="136" y="0"/>
                    <a:pt x="136" y="0"/>
                  </a:cubicBezTo>
                  <a:cubicBezTo>
                    <a:pt x="136" y="1"/>
                    <a:pt x="137" y="2"/>
                    <a:pt x="137" y="3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64" y="28"/>
                    <a:pt x="186" y="46"/>
                    <a:pt x="186" y="68"/>
                  </a:cubicBezTo>
                  <a:cubicBezTo>
                    <a:pt x="186" y="91"/>
                    <a:pt x="164" y="109"/>
                    <a:pt x="137" y="109"/>
                  </a:cubicBezTo>
                  <a:cubicBezTo>
                    <a:pt x="137" y="152"/>
                    <a:pt x="137" y="152"/>
                    <a:pt x="137" y="152"/>
                  </a:cubicBezTo>
                  <a:cubicBezTo>
                    <a:pt x="137" y="162"/>
                    <a:pt x="137" y="162"/>
                    <a:pt x="137" y="162"/>
                  </a:cubicBezTo>
                  <a:cubicBezTo>
                    <a:pt x="137" y="174"/>
                    <a:pt x="127" y="184"/>
                    <a:pt x="115" y="184"/>
                  </a:cubicBezTo>
                  <a:cubicBezTo>
                    <a:pt x="5" y="184"/>
                    <a:pt x="5" y="184"/>
                    <a:pt x="5" y="184"/>
                  </a:cubicBezTo>
                  <a:cubicBezTo>
                    <a:pt x="3" y="184"/>
                    <a:pt x="2" y="184"/>
                    <a:pt x="0" y="184"/>
                  </a:cubicBezTo>
                  <a:cubicBezTo>
                    <a:pt x="154" y="273"/>
                    <a:pt x="154" y="273"/>
                    <a:pt x="154" y="273"/>
                  </a:cubicBezTo>
                  <a:cubicBezTo>
                    <a:pt x="228" y="243"/>
                    <a:pt x="283" y="174"/>
                    <a:pt x="294" y="92"/>
                  </a:cubicBezTo>
                  <a:close/>
                </a:path>
              </a:pathLst>
            </a:custGeom>
            <a:solidFill>
              <a:srgbClr val="023A47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0" name="Freeform 18"/>
            <p:cNvSpPr/>
            <p:nvPr/>
          </p:nvSpPr>
          <p:spPr bwMode="auto">
            <a:xfrm>
              <a:off x="992188" y="3584575"/>
              <a:ext cx="53975" cy="109538"/>
            </a:xfrm>
            <a:custGeom>
              <a:avLst/>
              <a:gdLst>
                <a:gd name="T0" fmla="*/ 51210468 w 32"/>
                <a:gd name="T1" fmla="*/ 163046496 h 67"/>
                <a:gd name="T2" fmla="*/ 45521166 w 32"/>
                <a:gd name="T3" fmla="*/ 179083186 h 67"/>
                <a:gd name="T4" fmla="*/ 45521166 w 32"/>
                <a:gd name="T5" fmla="*/ 179083186 h 67"/>
                <a:gd name="T6" fmla="*/ 19915088 w 32"/>
                <a:gd name="T7" fmla="*/ 163046496 h 67"/>
                <a:gd name="T8" fmla="*/ 36984682 w 32"/>
                <a:gd name="T9" fmla="*/ 16036690 h 67"/>
                <a:gd name="T10" fmla="*/ 45521166 w 32"/>
                <a:gd name="T11" fmla="*/ 0 h 67"/>
                <a:gd name="T12" fmla="*/ 45521166 w 32"/>
                <a:gd name="T13" fmla="*/ 0 h 67"/>
                <a:gd name="T14" fmla="*/ 71125556 w 32"/>
                <a:gd name="T15" fmla="*/ 16036690 h 67"/>
                <a:gd name="T16" fmla="*/ 51210468 w 32"/>
                <a:gd name="T17" fmla="*/ 163046496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" h="67">
                  <a:moveTo>
                    <a:pt x="18" y="61"/>
                  </a:moveTo>
                  <a:cubicBezTo>
                    <a:pt x="20" y="65"/>
                    <a:pt x="19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2" y="67"/>
                    <a:pt x="8" y="65"/>
                    <a:pt x="7" y="61"/>
                  </a:cubicBezTo>
                  <a:cubicBezTo>
                    <a:pt x="0" y="43"/>
                    <a:pt x="20" y="25"/>
                    <a:pt x="13" y="6"/>
                  </a:cubicBezTo>
                  <a:cubicBezTo>
                    <a:pt x="12" y="3"/>
                    <a:pt x="12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9" y="0"/>
                    <a:pt x="24" y="3"/>
                    <a:pt x="25" y="6"/>
                  </a:cubicBezTo>
                  <a:cubicBezTo>
                    <a:pt x="32" y="25"/>
                    <a:pt x="11" y="43"/>
                    <a:pt x="18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1" name="Freeform 19"/>
            <p:cNvSpPr/>
            <p:nvPr/>
          </p:nvSpPr>
          <p:spPr bwMode="auto">
            <a:xfrm>
              <a:off x="1038225" y="3584575"/>
              <a:ext cx="52387" cy="109538"/>
            </a:xfrm>
            <a:custGeom>
              <a:avLst/>
              <a:gdLst>
                <a:gd name="T0" fmla="*/ 50921801 w 32"/>
                <a:gd name="T1" fmla="*/ 163046496 h 67"/>
                <a:gd name="T2" fmla="*/ 42882034 w 32"/>
                <a:gd name="T3" fmla="*/ 179083186 h 67"/>
                <a:gd name="T4" fmla="*/ 42882034 w 32"/>
                <a:gd name="T5" fmla="*/ 179083186 h 67"/>
                <a:gd name="T6" fmla="*/ 18761094 w 32"/>
                <a:gd name="T7" fmla="*/ 163046496 h 67"/>
                <a:gd name="T8" fmla="*/ 37520552 w 32"/>
                <a:gd name="T9" fmla="*/ 16036690 h 67"/>
                <a:gd name="T10" fmla="*/ 42882034 w 32"/>
                <a:gd name="T11" fmla="*/ 0 h 67"/>
                <a:gd name="T12" fmla="*/ 42882034 w 32"/>
                <a:gd name="T13" fmla="*/ 0 h 67"/>
                <a:gd name="T14" fmla="*/ 67001336 w 32"/>
                <a:gd name="T15" fmla="*/ 16036690 h 67"/>
                <a:gd name="T16" fmla="*/ 50921801 w 32"/>
                <a:gd name="T17" fmla="*/ 163046496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" h="67">
                  <a:moveTo>
                    <a:pt x="19" y="61"/>
                  </a:moveTo>
                  <a:cubicBezTo>
                    <a:pt x="20" y="65"/>
                    <a:pt x="20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3" y="67"/>
                    <a:pt x="8" y="65"/>
                    <a:pt x="7" y="61"/>
                  </a:cubicBezTo>
                  <a:cubicBezTo>
                    <a:pt x="0" y="43"/>
                    <a:pt x="21" y="25"/>
                    <a:pt x="14" y="6"/>
                  </a:cubicBezTo>
                  <a:cubicBezTo>
                    <a:pt x="12" y="3"/>
                    <a:pt x="13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0" y="0"/>
                    <a:pt x="24" y="3"/>
                    <a:pt x="25" y="6"/>
                  </a:cubicBezTo>
                  <a:cubicBezTo>
                    <a:pt x="32" y="25"/>
                    <a:pt x="12" y="43"/>
                    <a:pt x="19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2" name="Oval 20"/>
            <p:cNvSpPr>
              <a:spLocks noChangeArrowheads="1"/>
            </p:cNvSpPr>
            <p:nvPr/>
          </p:nvSpPr>
          <p:spPr bwMode="auto">
            <a:xfrm>
              <a:off x="3711575" y="4146550"/>
              <a:ext cx="638175" cy="638175"/>
            </a:xfrm>
            <a:prstGeom prst="ellipse">
              <a:avLst/>
            </a:prstGeom>
            <a:solidFill>
              <a:srgbClr val="F2644C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073" name="Freeform 21"/>
            <p:cNvSpPr/>
            <p:nvPr/>
          </p:nvSpPr>
          <p:spPr bwMode="auto">
            <a:xfrm>
              <a:off x="3935413" y="4341813"/>
              <a:ext cx="128587" cy="12700"/>
            </a:xfrm>
            <a:custGeom>
              <a:avLst/>
              <a:gdLst>
                <a:gd name="T0" fmla="*/ 204131069 w 81"/>
                <a:gd name="T1" fmla="*/ 20161250 h 8"/>
                <a:gd name="T2" fmla="*/ 10080586 w 81"/>
                <a:gd name="T3" fmla="*/ 20161250 h 8"/>
                <a:gd name="T4" fmla="*/ 0 w 81"/>
                <a:gd name="T5" fmla="*/ 0 h 8"/>
                <a:gd name="T6" fmla="*/ 199090776 w 81"/>
                <a:gd name="T7" fmla="*/ 0 h 8"/>
                <a:gd name="T8" fmla="*/ 204131069 w 81"/>
                <a:gd name="T9" fmla="*/ 2016125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8">
                  <a:moveTo>
                    <a:pt x="81" y="8"/>
                  </a:moveTo>
                  <a:lnTo>
                    <a:pt x="4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8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4" name="Freeform 22"/>
            <p:cNvSpPr/>
            <p:nvPr/>
          </p:nvSpPr>
          <p:spPr bwMode="auto">
            <a:xfrm>
              <a:off x="3840163" y="4383088"/>
              <a:ext cx="88900" cy="103188"/>
            </a:xfrm>
            <a:custGeom>
              <a:avLst/>
              <a:gdLst>
                <a:gd name="T0" fmla="*/ 124674019 w 54"/>
                <a:gd name="T1" fmla="*/ 116339477 h 62"/>
                <a:gd name="T2" fmla="*/ 35234033 w 54"/>
                <a:gd name="T3" fmla="*/ 157887626 h 62"/>
                <a:gd name="T4" fmla="*/ 21681722 w 54"/>
                <a:gd name="T5" fmla="*/ 58169739 h 62"/>
                <a:gd name="T6" fmla="*/ 111121707 w 54"/>
                <a:gd name="T7" fmla="*/ 16619925 h 62"/>
                <a:gd name="T8" fmla="*/ 124674019 w 54"/>
                <a:gd name="T9" fmla="*/ 11633947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62">
                  <a:moveTo>
                    <a:pt x="46" y="42"/>
                  </a:moveTo>
                  <a:cubicBezTo>
                    <a:pt x="38" y="56"/>
                    <a:pt x="23" y="62"/>
                    <a:pt x="13" y="57"/>
                  </a:cubicBezTo>
                  <a:cubicBezTo>
                    <a:pt x="2" y="51"/>
                    <a:pt x="0" y="35"/>
                    <a:pt x="8" y="21"/>
                  </a:cubicBezTo>
                  <a:cubicBezTo>
                    <a:pt x="16" y="6"/>
                    <a:pt x="31" y="0"/>
                    <a:pt x="41" y="6"/>
                  </a:cubicBezTo>
                  <a:cubicBezTo>
                    <a:pt x="52" y="12"/>
                    <a:pt x="54" y="28"/>
                    <a:pt x="46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5" name="Freeform 23"/>
            <p:cNvSpPr/>
            <p:nvPr/>
          </p:nvSpPr>
          <p:spPr bwMode="auto">
            <a:xfrm>
              <a:off x="3910013" y="4337050"/>
              <a:ext cx="46037" cy="49213"/>
            </a:xfrm>
            <a:custGeom>
              <a:avLst/>
              <a:gdLst>
                <a:gd name="T0" fmla="*/ 64879286 w 28"/>
                <a:gd name="T1" fmla="*/ 59203239 h 30"/>
                <a:gd name="T2" fmla="*/ 27033584 w 28"/>
                <a:gd name="T3" fmla="*/ 75348384 h 30"/>
                <a:gd name="T4" fmla="*/ 10813762 w 28"/>
                <a:gd name="T5" fmla="*/ 64583860 h 30"/>
                <a:gd name="T6" fmla="*/ 13516792 w 28"/>
                <a:gd name="T7" fmla="*/ 24219358 h 30"/>
                <a:gd name="T8" fmla="*/ 13516792 w 28"/>
                <a:gd name="T9" fmla="*/ 24219358 h 30"/>
                <a:gd name="T10" fmla="*/ 51362494 w 28"/>
                <a:gd name="T11" fmla="*/ 8072572 h 30"/>
                <a:gd name="T12" fmla="*/ 64879286 w 28"/>
                <a:gd name="T13" fmla="*/ 18837096 h 30"/>
                <a:gd name="T14" fmla="*/ 64879286 w 28"/>
                <a:gd name="T15" fmla="*/ 59203239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" h="30">
                  <a:moveTo>
                    <a:pt x="24" y="22"/>
                  </a:moveTo>
                  <a:cubicBezTo>
                    <a:pt x="20" y="28"/>
                    <a:pt x="13" y="30"/>
                    <a:pt x="10" y="28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0" y="21"/>
                    <a:pt x="1" y="14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9" y="3"/>
                    <a:pt x="15" y="0"/>
                    <a:pt x="19" y="3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8" y="10"/>
                    <a:pt x="28" y="16"/>
                    <a:pt x="24" y="22"/>
                  </a:cubicBezTo>
                  <a:close/>
                </a:path>
              </a:pathLst>
            </a:custGeom>
            <a:solidFill>
              <a:srgbClr val="024959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6" name="Freeform 24"/>
            <p:cNvSpPr/>
            <p:nvPr/>
          </p:nvSpPr>
          <p:spPr bwMode="auto">
            <a:xfrm>
              <a:off x="4059238" y="4341813"/>
              <a:ext cx="66675" cy="211138"/>
            </a:xfrm>
            <a:custGeom>
              <a:avLst/>
              <a:gdLst>
                <a:gd name="T0" fmla="*/ 105846563 w 42"/>
                <a:gd name="T1" fmla="*/ 335182369 h 133"/>
                <a:gd name="T2" fmla="*/ 83165950 w 42"/>
                <a:gd name="T3" fmla="*/ 335182369 h 133"/>
                <a:gd name="T4" fmla="*/ 0 w 42"/>
                <a:gd name="T5" fmla="*/ 0 h 133"/>
                <a:gd name="T6" fmla="*/ 22682200 w 42"/>
                <a:gd name="T7" fmla="*/ 0 h 133"/>
                <a:gd name="T8" fmla="*/ 105846563 w 42"/>
                <a:gd name="T9" fmla="*/ 335182369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133">
                  <a:moveTo>
                    <a:pt x="42" y="133"/>
                  </a:moveTo>
                  <a:lnTo>
                    <a:pt x="33" y="133"/>
                  </a:lnTo>
                  <a:lnTo>
                    <a:pt x="0" y="0"/>
                  </a:lnTo>
                  <a:lnTo>
                    <a:pt x="9" y="0"/>
                  </a:lnTo>
                  <a:lnTo>
                    <a:pt x="42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7" name="Oval 25"/>
            <p:cNvSpPr>
              <a:spLocks noChangeArrowheads="1"/>
            </p:cNvSpPr>
            <p:nvPr/>
          </p:nvSpPr>
          <p:spPr bwMode="auto">
            <a:xfrm>
              <a:off x="4049713" y="4335463"/>
              <a:ext cx="31750" cy="31750"/>
            </a:xfrm>
            <a:prstGeom prst="ellipse">
              <a:avLst/>
            </a:prstGeom>
            <a:solidFill>
              <a:srgbClr val="024959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078" name="Freeform 26"/>
            <p:cNvSpPr/>
            <p:nvPr/>
          </p:nvSpPr>
          <p:spPr bwMode="auto">
            <a:xfrm>
              <a:off x="3987800" y="4541838"/>
              <a:ext cx="209550" cy="53975"/>
            </a:xfrm>
            <a:custGeom>
              <a:avLst/>
              <a:gdLst>
                <a:gd name="T0" fmla="*/ 255915000 w 127"/>
                <a:gd name="T1" fmla="*/ 0 h 33"/>
                <a:gd name="T2" fmla="*/ 89842500 w 127"/>
                <a:gd name="T3" fmla="*/ 0 h 33"/>
                <a:gd name="T4" fmla="*/ 0 w 127"/>
                <a:gd name="T5" fmla="*/ 88281837 h 33"/>
                <a:gd name="T6" fmla="*/ 345757500 w 127"/>
                <a:gd name="T7" fmla="*/ 88281837 h 33"/>
                <a:gd name="T8" fmla="*/ 255915000 w 127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" h="33">
                  <a:moveTo>
                    <a:pt x="94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4"/>
                    <a:pt x="0" y="33"/>
                  </a:cubicBezTo>
                  <a:cubicBezTo>
                    <a:pt x="127" y="33"/>
                    <a:pt x="127" y="33"/>
                    <a:pt x="127" y="33"/>
                  </a:cubicBezTo>
                  <a:cubicBezTo>
                    <a:pt x="127" y="14"/>
                    <a:pt x="112" y="0"/>
                    <a:pt x="94" y="0"/>
                  </a:cubicBezTo>
                  <a:close/>
                </a:path>
              </a:pathLst>
            </a:custGeom>
            <a:solidFill>
              <a:srgbClr val="024959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9" name="Freeform 27"/>
            <p:cNvSpPr/>
            <p:nvPr/>
          </p:nvSpPr>
          <p:spPr bwMode="auto">
            <a:xfrm>
              <a:off x="3811588" y="4330700"/>
              <a:ext cx="182562" cy="147638"/>
            </a:xfrm>
            <a:custGeom>
              <a:avLst/>
              <a:gdLst>
                <a:gd name="T0" fmla="*/ 203828813 w 110"/>
                <a:gd name="T1" fmla="*/ 41277262 h 89"/>
                <a:gd name="T2" fmla="*/ 0 w 110"/>
                <a:gd name="T3" fmla="*/ 96313059 h 89"/>
                <a:gd name="T4" fmla="*/ 261672753 w 110"/>
                <a:gd name="T5" fmla="*/ 244909877 h 89"/>
                <a:gd name="T6" fmla="*/ 203828813 w 110"/>
                <a:gd name="T7" fmla="*/ 41277262 h 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0" h="89">
                  <a:moveTo>
                    <a:pt x="74" y="15"/>
                  </a:moveTo>
                  <a:cubicBezTo>
                    <a:pt x="48" y="0"/>
                    <a:pt x="15" y="9"/>
                    <a:pt x="0" y="35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110" y="63"/>
                    <a:pt x="100" y="30"/>
                    <a:pt x="74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0" name="Freeform 28"/>
            <p:cNvSpPr/>
            <p:nvPr/>
          </p:nvSpPr>
          <p:spPr bwMode="auto">
            <a:xfrm>
              <a:off x="3803650" y="4383088"/>
              <a:ext cx="171450" cy="104775"/>
            </a:xfrm>
            <a:custGeom>
              <a:avLst/>
              <a:gdLst>
                <a:gd name="T0" fmla="*/ 277209922 w 104"/>
                <a:gd name="T1" fmla="*/ 165953621 h 63"/>
                <a:gd name="T2" fmla="*/ 266339332 w 104"/>
                <a:gd name="T3" fmla="*/ 171485076 h 63"/>
                <a:gd name="T4" fmla="*/ 5435295 w 104"/>
                <a:gd name="T5" fmla="*/ 22127482 h 63"/>
                <a:gd name="T6" fmla="*/ 2718472 w 104"/>
                <a:gd name="T7" fmla="*/ 8297182 h 63"/>
                <a:gd name="T8" fmla="*/ 2718472 w 104"/>
                <a:gd name="T9" fmla="*/ 8297182 h 63"/>
                <a:gd name="T10" fmla="*/ 16305884 w 104"/>
                <a:gd name="T11" fmla="*/ 0 h 63"/>
                <a:gd name="T12" fmla="*/ 277209922 w 104"/>
                <a:gd name="T13" fmla="*/ 152123321 h 63"/>
                <a:gd name="T14" fmla="*/ 277209922 w 104"/>
                <a:gd name="T15" fmla="*/ 165953621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" h="63">
                  <a:moveTo>
                    <a:pt x="102" y="60"/>
                  </a:moveTo>
                  <a:cubicBezTo>
                    <a:pt x="101" y="62"/>
                    <a:pt x="99" y="63"/>
                    <a:pt x="98" y="6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102" y="55"/>
                    <a:pt x="102" y="55"/>
                    <a:pt x="102" y="55"/>
                  </a:cubicBezTo>
                  <a:cubicBezTo>
                    <a:pt x="103" y="55"/>
                    <a:pt x="104" y="58"/>
                    <a:pt x="102" y="60"/>
                  </a:cubicBezTo>
                  <a:close/>
                </a:path>
              </a:pathLst>
            </a:custGeom>
            <a:solidFill>
              <a:srgbClr val="024959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1" name="Freeform 29"/>
            <p:cNvSpPr/>
            <p:nvPr/>
          </p:nvSpPr>
          <p:spPr bwMode="auto">
            <a:xfrm>
              <a:off x="3990975" y="4340225"/>
              <a:ext cx="357187" cy="385763"/>
            </a:xfrm>
            <a:custGeom>
              <a:avLst/>
              <a:gdLst>
                <a:gd name="T0" fmla="*/ 590659967 w 216"/>
                <a:gd name="T1" fmla="*/ 260406581 h 233"/>
                <a:gd name="T2" fmla="*/ 144930279 w 216"/>
                <a:gd name="T3" fmla="*/ 0 h 233"/>
                <a:gd name="T4" fmla="*/ 150398878 w 216"/>
                <a:gd name="T5" fmla="*/ 19187156 h 233"/>
                <a:gd name="T6" fmla="*/ 144930279 w 216"/>
                <a:gd name="T7" fmla="*/ 35634236 h 233"/>
                <a:gd name="T8" fmla="*/ 218762155 w 216"/>
                <a:gd name="T9" fmla="*/ 331676710 h 233"/>
                <a:gd name="T10" fmla="*/ 251577057 w 216"/>
                <a:gd name="T11" fmla="*/ 331676710 h 233"/>
                <a:gd name="T12" fmla="*/ 341816383 w 216"/>
                <a:gd name="T13" fmla="*/ 422133994 h 233"/>
                <a:gd name="T14" fmla="*/ 0 w 216"/>
                <a:gd name="T15" fmla="*/ 422133994 h 233"/>
                <a:gd name="T16" fmla="*/ 371897813 w 216"/>
                <a:gd name="T17" fmla="*/ 638682799 h 233"/>
                <a:gd name="T18" fmla="*/ 590659967 w 216"/>
                <a:gd name="T19" fmla="*/ 260406581 h 2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" h="233">
                  <a:moveTo>
                    <a:pt x="216" y="95"/>
                  </a:moveTo>
                  <a:cubicBezTo>
                    <a:pt x="162" y="63"/>
                    <a:pt x="107" y="32"/>
                    <a:pt x="53" y="0"/>
                  </a:cubicBezTo>
                  <a:cubicBezTo>
                    <a:pt x="54" y="2"/>
                    <a:pt x="55" y="4"/>
                    <a:pt x="55" y="7"/>
                  </a:cubicBezTo>
                  <a:cubicBezTo>
                    <a:pt x="55" y="9"/>
                    <a:pt x="54" y="11"/>
                    <a:pt x="53" y="13"/>
                  </a:cubicBezTo>
                  <a:cubicBezTo>
                    <a:pt x="80" y="121"/>
                    <a:pt x="80" y="121"/>
                    <a:pt x="80" y="121"/>
                  </a:cubicBezTo>
                  <a:cubicBezTo>
                    <a:pt x="92" y="121"/>
                    <a:pt x="92" y="121"/>
                    <a:pt x="92" y="121"/>
                  </a:cubicBezTo>
                  <a:cubicBezTo>
                    <a:pt x="110" y="121"/>
                    <a:pt x="125" y="135"/>
                    <a:pt x="125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45" y="180"/>
                    <a:pt x="91" y="206"/>
                    <a:pt x="136" y="233"/>
                  </a:cubicBezTo>
                  <a:cubicBezTo>
                    <a:pt x="180" y="201"/>
                    <a:pt x="210" y="152"/>
                    <a:pt x="216" y="95"/>
                  </a:cubicBezTo>
                  <a:close/>
                </a:path>
              </a:pathLst>
            </a:custGeom>
            <a:solidFill>
              <a:srgbClr val="C2503D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2" name="Freeform 30"/>
            <p:cNvSpPr/>
            <p:nvPr/>
          </p:nvSpPr>
          <p:spPr bwMode="auto">
            <a:xfrm>
              <a:off x="3863975" y="4354513"/>
              <a:ext cx="246062" cy="239713"/>
            </a:xfrm>
            <a:custGeom>
              <a:avLst/>
              <a:gdLst>
                <a:gd name="T0" fmla="*/ 295766524 w 148"/>
                <a:gd name="T1" fmla="*/ 308834657 h 145"/>
                <a:gd name="T2" fmla="*/ 409098026 w 148"/>
                <a:gd name="T3" fmla="*/ 308834657 h 145"/>
                <a:gd name="T4" fmla="*/ 334464761 w 148"/>
                <a:gd name="T5" fmla="*/ 21865132 h 145"/>
                <a:gd name="T6" fmla="*/ 309587561 w 148"/>
                <a:gd name="T7" fmla="*/ 0 h 145"/>
                <a:gd name="T8" fmla="*/ 146501657 w 148"/>
                <a:gd name="T9" fmla="*/ 0 h 145"/>
                <a:gd name="T10" fmla="*/ 146501657 w 148"/>
                <a:gd name="T11" fmla="*/ 24597860 h 145"/>
                <a:gd name="T12" fmla="*/ 176906940 w 148"/>
                <a:gd name="T13" fmla="*/ 196779575 h 145"/>
                <a:gd name="T14" fmla="*/ 179671812 w 148"/>
                <a:gd name="T15" fmla="*/ 199512303 h 145"/>
                <a:gd name="T16" fmla="*/ 179671812 w 148"/>
                <a:gd name="T17" fmla="*/ 213177597 h 145"/>
                <a:gd name="T18" fmla="*/ 168613986 w 148"/>
                <a:gd name="T19" fmla="*/ 218643054 h 145"/>
                <a:gd name="T20" fmla="*/ 82924557 w 148"/>
                <a:gd name="T21" fmla="*/ 169448987 h 145"/>
                <a:gd name="T22" fmla="*/ 0 w 148"/>
                <a:gd name="T23" fmla="*/ 204977760 h 145"/>
                <a:gd name="T24" fmla="*/ 204549013 w 148"/>
                <a:gd name="T25" fmla="*/ 325232679 h 145"/>
                <a:gd name="T26" fmla="*/ 204549013 w 148"/>
                <a:gd name="T27" fmla="*/ 396291878 h 145"/>
                <a:gd name="T28" fmla="*/ 204549013 w 148"/>
                <a:gd name="T29" fmla="*/ 396291878 h 145"/>
                <a:gd name="T30" fmla="*/ 295766524 w 148"/>
                <a:gd name="T31" fmla="*/ 308834657 h 1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8" h="145">
                  <a:moveTo>
                    <a:pt x="107" y="113"/>
                  </a:moveTo>
                  <a:cubicBezTo>
                    <a:pt x="148" y="113"/>
                    <a:pt x="148" y="113"/>
                    <a:pt x="148" y="113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16" y="8"/>
                    <a:pt x="112" y="5"/>
                    <a:pt x="112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4" y="3"/>
                    <a:pt x="54" y="6"/>
                    <a:pt x="53" y="9"/>
                  </a:cubicBezTo>
                  <a:cubicBezTo>
                    <a:pt x="70" y="25"/>
                    <a:pt x="75" y="50"/>
                    <a:pt x="64" y="72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66" y="73"/>
                    <a:pt x="67" y="76"/>
                    <a:pt x="65" y="78"/>
                  </a:cubicBezTo>
                  <a:cubicBezTo>
                    <a:pt x="64" y="80"/>
                    <a:pt x="62" y="81"/>
                    <a:pt x="61" y="80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22" y="74"/>
                    <a:pt x="9" y="79"/>
                    <a:pt x="0" y="75"/>
                  </a:cubicBezTo>
                  <a:cubicBezTo>
                    <a:pt x="24" y="90"/>
                    <a:pt x="49" y="104"/>
                    <a:pt x="74" y="119"/>
                  </a:cubicBezTo>
                  <a:cubicBezTo>
                    <a:pt x="74" y="145"/>
                    <a:pt x="74" y="145"/>
                    <a:pt x="74" y="145"/>
                  </a:cubicBezTo>
                  <a:cubicBezTo>
                    <a:pt x="74" y="145"/>
                    <a:pt x="74" y="145"/>
                    <a:pt x="74" y="145"/>
                  </a:cubicBezTo>
                  <a:cubicBezTo>
                    <a:pt x="75" y="127"/>
                    <a:pt x="89" y="113"/>
                    <a:pt x="107" y="113"/>
                  </a:cubicBezTo>
                  <a:close/>
                </a:path>
              </a:pathLst>
            </a:custGeom>
            <a:solidFill>
              <a:srgbClr val="C2503D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3" name="Freeform 31"/>
            <p:cNvSpPr/>
            <p:nvPr/>
          </p:nvSpPr>
          <p:spPr bwMode="auto">
            <a:xfrm>
              <a:off x="3857625" y="4475163"/>
              <a:ext cx="6350" cy="3175"/>
            </a:xfrm>
            <a:custGeom>
              <a:avLst/>
              <a:gdLst>
                <a:gd name="T0" fmla="*/ 5040313 w 4"/>
                <a:gd name="T1" fmla="*/ 5040313 h 2"/>
                <a:gd name="T2" fmla="*/ 10080625 w 4"/>
                <a:gd name="T3" fmla="*/ 5040313 h 2"/>
                <a:gd name="T4" fmla="*/ 0 w 4"/>
                <a:gd name="T5" fmla="*/ 0 h 2"/>
                <a:gd name="T6" fmla="*/ 5040313 w 4"/>
                <a:gd name="T7" fmla="*/ 5040313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cubicBezTo>
                    <a:pt x="2" y="2"/>
                    <a:pt x="3" y="2"/>
                    <a:pt x="4" y="2"/>
                  </a:cubicBezTo>
                  <a:cubicBezTo>
                    <a:pt x="2" y="2"/>
                    <a:pt x="1" y="1"/>
                    <a:pt x="0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003A4F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4" name="Freeform 32"/>
            <p:cNvSpPr/>
            <p:nvPr/>
          </p:nvSpPr>
          <p:spPr bwMode="auto">
            <a:xfrm>
              <a:off x="4070350" y="4335463"/>
              <a:ext cx="7937" cy="4763"/>
            </a:xfrm>
            <a:custGeom>
              <a:avLst/>
              <a:gdLst>
                <a:gd name="T0" fmla="*/ 0 w 5"/>
                <a:gd name="T1" fmla="*/ 0 h 3"/>
                <a:gd name="T2" fmla="*/ 12599194 w 5"/>
                <a:gd name="T3" fmla="*/ 7562056 h 3"/>
                <a:gd name="T4" fmla="*/ 0 w 5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cubicBezTo>
                    <a:pt x="1" y="1"/>
                    <a:pt x="3" y="2"/>
                    <a:pt x="5" y="3"/>
                  </a:cubicBezTo>
                  <a:cubicBezTo>
                    <a:pt x="3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003A4F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5" name="Freeform 33"/>
            <p:cNvSpPr/>
            <p:nvPr/>
          </p:nvSpPr>
          <p:spPr bwMode="auto">
            <a:xfrm>
              <a:off x="3987800" y="4594225"/>
              <a:ext cx="3175" cy="1588"/>
            </a:xfrm>
            <a:custGeom>
              <a:avLst/>
              <a:gdLst>
                <a:gd name="T0" fmla="*/ 0 w 2"/>
                <a:gd name="T1" fmla="*/ 2521744 h 1"/>
                <a:gd name="T2" fmla="*/ 5040313 w 2"/>
                <a:gd name="T3" fmla="*/ 2521744 h 1"/>
                <a:gd name="T4" fmla="*/ 0 w 2"/>
                <a:gd name="T5" fmla="*/ 0 h 1"/>
                <a:gd name="T6" fmla="*/ 0 w 2"/>
                <a:gd name="T7" fmla="*/ 2521744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3A4F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6" name="Oval 34"/>
            <p:cNvSpPr>
              <a:spLocks noChangeArrowheads="1"/>
            </p:cNvSpPr>
            <p:nvPr/>
          </p:nvSpPr>
          <p:spPr bwMode="auto">
            <a:xfrm>
              <a:off x="1031875" y="4576763"/>
              <a:ext cx="482600" cy="484188"/>
            </a:xfrm>
            <a:prstGeom prst="ellipse">
              <a:avLst/>
            </a:prstGeom>
            <a:solidFill>
              <a:srgbClr val="F2644C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087" name="Freeform 35"/>
            <p:cNvSpPr/>
            <p:nvPr/>
          </p:nvSpPr>
          <p:spPr bwMode="auto">
            <a:xfrm>
              <a:off x="1128713" y="4648200"/>
              <a:ext cx="273050" cy="307975"/>
            </a:xfrm>
            <a:custGeom>
              <a:avLst/>
              <a:gdLst>
                <a:gd name="T0" fmla="*/ 446378830 w 165"/>
                <a:gd name="T1" fmla="*/ 438657403 h 186"/>
                <a:gd name="T2" fmla="*/ 290283592 w 165"/>
                <a:gd name="T3" fmla="*/ 216587558 h 186"/>
                <a:gd name="T4" fmla="*/ 279330150 w 165"/>
                <a:gd name="T5" fmla="*/ 186429189 h 186"/>
                <a:gd name="T6" fmla="*/ 279330150 w 165"/>
                <a:gd name="T7" fmla="*/ 38382626 h 186"/>
                <a:gd name="T8" fmla="*/ 298498260 w 165"/>
                <a:gd name="T9" fmla="*/ 19190485 h 186"/>
                <a:gd name="T10" fmla="*/ 279330150 w 165"/>
                <a:gd name="T11" fmla="*/ 0 h 186"/>
                <a:gd name="T12" fmla="*/ 262897505 w 165"/>
                <a:gd name="T13" fmla="*/ 0 h 186"/>
                <a:gd name="T14" fmla="*/ 240990620 w 165"/>
                <a:gd name="T15" fmla="*/ 0 h 186"/>
                <a:gd name="T16" fmla="*/ 208126984 w 165"/>
                <a:gd name="T17" fmla="*/ 0 h 186"/>
                <a:gd name="T18" fmla="*/ 186220100 w 165"/>
                <a:gd name="T19" fmla="*/ 0 h 186"/>
                <a:gd name="T20" fmla="*/ 169789109 w 165"/>
                <a:gd name="T21" fmla="*/ 0 h 186"/>
                <a:gd name="T22" fmla="*/ 150619345 w 165"/>
                <a:gd name="T23" fmla="*/ 19190485 h 186"/>
                <a:gd name="T24" fmla="*/ 169789109 w 165"/>
                <a:gd name="T25" fmla="*/ 38382626 h 186"/>
                <a:gd name="T26" fmla="*/ 169789109 w 165"/>
                <a:gd name="T27" fmla="*/ 186429189 h 186"/>
                <a:gd name="T28" fmla="*/ 161572787 w 165"/>
                <a:gd name="T29" fmla="*/ 216587558 h 186"/>
                <a:gd name="T30" fmla="*/ 5477548 w 165"/>
                <a:gd name="T31" fmla="*/ 438657403 h 186"/>
                <a:gd name="T32" fmla="*/ 2738774 w 165"/>
                <a:gd name="T33" fmla="*/ 466073801 h 186"/>
                <a:gd name="T34" fmla="*/ 21908539 w 165"/>
                <a:gd name="T35" fmla="*/ 496230514 h 186"/>
                <a:gd name="T36" fmla="*/ 46554198 w 165"/>
                <a:gd name="T37" fmla="*/ 509938713 h 186"/>
                <a:gd name="T38" fmla="*/ 208126984 w 165"/>
                <a:gd name="T39" fmla="*/ 509938713 h 186"/>
                <a:gd name="T40" fmla="*/ 240990620 w 165"/>
                <a:gd name="T41" fmla="*/ 509938713 h 186"/>
                <a:gd name="T42" fmla="*/ 402563407 w 165"/>
                <a:gd name="T43" fmla="*/ 509938713 h 186"/>
                <a:gd name="T44" fmla="*/ 427209065 w 165"/>
                <a:gd name="T45" fmla="*/ 496230514 h 186"/>
                <a:gd name="T46" fmla="*/ 446378830 w 165"/>
                <a:gd name="T47" fmla="*/ 466073801 h 186"/>
                <a:gd name="T48" fmla="*/ 446378830 w 165"/>
                <a:gd name="T49" fmla="*/ 438657403 h 1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5" h="186">
                  <a:moveTo>
                    <a:pt x="163" y="160"/>
                  </a:moveTo>
                  <a:cubicBezTo>
                    <a:pt x="106" y="79"/>
                    <a:pt x="106" y="79"/>
                    <a:pt x="106" y="79"/>
                  </a:cubicBezTo>
                  <a:cubicBezTo>
                    <a:pt x="104" y="76"/>
                    <a:pt x="102" y="71"/>
                    <a:pt x="102" y="68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6" y="14"/>
                    <a:pt x="109" y="11"/>
                    <a:pt x="109" y="7"/>
                  </a:cubicBezTo>
                  <a:cubicBezTo>
                    <a:pt x="109" y="3"/>
                    <a:pt x="106" y="0"/>
                    <a:pt x="102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5" y="0"/>
                    <a:pt x="80" y="0"/>
                    <a:pt x="7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8" y="0"/>
                    <a:pt x="55" y="3"/>
                    <a:pt x="55" y="7"/>
                  </a:cubicBezTo>
                  <a:cubicBezTo>
                    <a:pt x="55" y="11"/>
                    <a:pt x="58" y="14"/>
                    <a:pt x="62" y="14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2" y="71"/>
                    <a:pt x="61" y="76"/>
                    <a:pt x="59" y="79"/>
                  </a:cubicBezTo>
                  <a:cubicBezTo>
                    <a:pt x="2" y="160"/>
                    <a:pt x="2" y="160"/>
                    <a:pt x="2" y="160"/>
                  </a:cubicBezTo>
                  <a:cubicBezTo>
                    <a:pt x="0" y="163"/>
                    <a:pt x="0" y="168"/>
                    <a:pt x="1" y="170"/>
                  </a:cubicBezTo>
                  <a:cubicBezTo>
                    <a:pt x="8" y="181"/>
                    <a:pt x="8" y="181"/>
                    <a:pt x="8" y="181"/>
                  </a:cubicBezTo>
                  <a:cubicBezTo>
                    <a:pt x="10" y="184"/>
                    <a:pt x="14" y="186"/>
                    <a:pt x="17" y="186"/>
                  </a:cubicBezTo>
                  <a:cubicBezTo>
                    <a:pt x="76" y="186"/>
                    <a:pt x="76" y="186"/>
                    <a:pt x="76" y="186"/>
                  </a:cubicBezTo>
                  <a:cubicBezTo>
                    <a:pt x="80" y="186"/>
                    <a:pt x="85" y="186"/>
                    <a:pt x="88" y="186"/>
                  </a:cubicBezTo>
                  <a:cubicBezTo>
                    <a:pt x="147" y="186"/>
                    <a:pt x="147" y="186"/>
                    <a:pt x="147" y="186"/>
                  </a:cubicBezTo>
                  <a:cubicBezTo>
                    <a:pt x="151" y="186"/>
                    <a:pt x="155" y="184"/>
                    <a:pt x="156" y="181"/>
                  </a:cubicBezTo>
                  <a:cubicBezTo>
                    <a:pt x="163" y="170"/>
                    <a:pt x="163" y="170"/>
                    <a:pt x="163" y="170"/>
                  </a:cubicBezTo>
                  <a:cubicBezTo>
                    <a:pt x="165" y="168"/>
                    <a:pt x="165" y="163"/>
                    <a:pt x="163" y="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8" name="Freeform 36"/>
            <p:cNvSpPr/>
            <p:nvPr/>
          </p:nvSpPr>
          <p:spPr bwMode="auto">
            <a:xfrm>
              <a:off x="1157288" y="4845050"/>
              <a:ext cx="215900" cy="85725"/>
            </a:xfrm>
            <a:custGeom>
              <a:avLst/>
              <a:gdLst>
                <a:gd name="T0" fmla="*/ 85685313 w 136"/>
                <a:gd name="T1" fmla="*/ 0 h 54"/>
                <a:gd name="T2" fmla="*/ 0 w 136"/>
                <a:gd name="T3" fmla="*/ 123488450 h 54"/>
                <a:gd name="T4" fmla="*/ 7561263 w 136"/>
                <a:gd name="T5" fmla="*/ 136088438 h 54"/>
                <a:gd name="T6" fmla="*/ 335181575 w 136"/>
                <a:gd name="T7" fmla="*/ 136088438 h 54"/>
                <a:gd name="T8" fmla="*/ 342741250 w 136"/>
                <a:gd name="T9" fmla="*/ 123488450 h 54"/>
                <a:gd name="T10" fmla="*/ 257055938 w 136"/>
                <a:gd name="T11" fmla="*/ 0 h 54"/>
                <a:gd name="T12" fmla="*/ 85685313 w 136"/>
                <a:gd name="T13" fmla="*/ 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6" h="54">
                  <a:moveTo>
                    <a:pt x="34" y="0"/>
                  </a:moveTo>
                  <a:lnTo>
                    <a:pt x="0" y="49"/>
                  </a:lnTo>
                  <a:lnTo>
                    <a:pt x="3" y="54"/>
                  </a:lnTo>
                  <a:lnTo>
                    <a:pt x="133" y="54"/>
                  </a:lnTo>
                  <a:lnTo>
                    <a:pt x="136" y="49"/>
                  </a:lnTo>
                  <a:lnTo>
                    <a:pt x="102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2D9C6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9" name="Oval 37"/>
            <p:cNvSpPr>
              <a:spLocks noChangeArrowheads="1"/>
            </p:cNvSpPr>
            <p:nvPr/>
          </p:nvSpPr>
          <p:spPr bwMode="auto">
            <a:xfrm>
              <a:off x="1204913" y="4867275"/>
              <a:ext cx="28575" cy="28575"/>
            </a:xfrm>
            <a:prstGeom prst="ellipse">
              <a:avLst/>
            </a:prstGeom>
            <a:solidFill>
              <a:srgbClr val="8EAE9E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090" name="Oval 38"/>
            <p:cNvSpPr>
              <a:spLocks noChangeArrowheads="1"/>
            </p:cNvSpPr>
            <p:nvPr/>
          </p:nvSpPr>
          <p:spPr bwMode="auto">
            <a:xfrm>
              <a:off x="1239838" y="4884738"/>
              <a:ext cx="34925" cy="34925"/>
            </a:xfrm>
            <a:prstGeom prst="ellipse">
              <a:avLst/>
            </a:prstGeom>
            <a:solidFill>
              <a:srgbClr val="8EAE9E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091" name="Oval 39"/>
            <p:cNvSpPr>
              <a:spLocks noChangeArrowheads="1"/>
            </p:cNvSpPr>
            <p:nvPr/>
          </p:nvSpPr>
          <p:spPr bwMode="auto">
            <a:xfrm>
              <a:off x="1289050" y="4862513"/>
              <a:ext cx="26987" cy="26988"/>
            </a:xfrm>
            <a:prstGeom prst="ellipse">
              <a:avLst/>
            </a:prstGeom>
            <a:solidFill>
              <a:srgbClr val="8EAE9E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092" name="Oval 40"/>
            <p:cNvSpPr>
              <a:spLocks noChangeArrowheads="1"/>
            </p:cNvSpPr>
            <p:nvPr/>
          </p:nvSpPr>
          <p:spPr bwMode="auto">
            <a:xfrm>
              <a:off x="2151063" y="1985962"/>
              <a:ext cx="793750" cy="793750"/>
            </a:xfrm>
            <a:prstGeom prst="ellipse">
              <a:avLst/>
            </a:prstGeom>
            <a:solidFill>
              <a:srgbClr val="024959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093" name="Freeform 41"/>
            <p:cNvSpPr/>
            <p:nvPr/>
          </p:nvSpPr>
          <p:spPr bwMode="auto">
            <a:xfrm>
              <a:off x="2482850" y="2509838"/>
              <a:ext cx="133350" cy="38100"/>
            </a:xfrm>
            <a:custGeom>
              <a:avLst/>
              <a:gdLst>
                <a:gd name="T0" fmla="*/ 211693125 w 84"/>
                <a:gd name="T1" fmla="*/ 60483750 h 24"/>
                <a:gd name="T2" fmla="*/ 201612500 w 84"/>
                <a:gd name="T3" fmla="*/ 0 h 24"/>
                <a:gd name="T4" fmla="*/ 7561263 w 84"/>
                <a:gd name="T5" fmla="*/ 0 h 24"/>
                <a:gd name="T6" fmla="*/ 0 w 84"/>
                <a:gd name="T7" fmla="*/ 57964388 h 24"/>
                <a:gd name="T8" fmla="*/ 211693125 w 84"/>
                <a:gd name="T9" fmla="*/ 60483750 h 24"/>
                <a:gd name="T10" fmla="*/ 211693125 w 84"/>
                <a:gd name="T11" fmla="*/ 6048375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4" h="24">
                  <a:moveTo>
                    <a:pt x="84" y="24"/>
                  </a:moveTo>
                  <a:lnTo>
                    <a:pt x="80" y="0"/>
                  </a:lnTo>
                  <a:lnTo>
                    <a:pt x="3" y="0"/>
                  </a:lnTo>
                  <a:lnTo>
                    <a:pt x="0" y="23"/>
                  </a:lnTo>
                  <a:lnTo>
                    <a:pt x="84" y="2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4" name="Freeform 42"/>
            <p:cNvSpPr/>
            <p:nvPr/>
          </p:nvSpPr>
          <p:spPr bwMode="auto">
            <a:xfrm>
              <a:off x="2335213" y="2201863"/>
              <a:ext cx="427037" cy="255588"/>
            </a:xfrm>
            <a:custGeom>
              <a:avLst/>
              <a:gdLst>
                <a:gd name="T0" fmla="*/ 706824029 w 258"/>
                <a:gd name="T1" fmla="*/ 21753012 h 155"/>
                <a:gd name="T2" fmla="*/ 684907761 w 258"/>
                <a:gd name="T3" fmla="*/ 0 h 155"/>
                <a:gd name="T4" fmla="*/ 21916267 w 258"/>
                <a:gd name="T5" fmla="*/ 0 h 155"/>
                <a:gd name="T6" fmla="*/ 0 w 258"/>
                <a:gd name="T7" fmla="*/ 21753012 h 155"/>
                <a:gd name="T8" fmla="*/ 0 w 258"/>
                <a:gd name="T9" fmla="*/ 421453069 h 155"/>
                <a:gd name="T10" fmla="*/ 706824029 w 258"/>
                <a:gd name="T11" fmla="*/ 421453069 h 155"/>
                <a:gd name="T12" fmla="*/ 706824029 w 258"/>
                <a:gd name="T13" fmla="*/ 21753012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8" h="155">
                  <a:moveTo>
                    <a:pt x="258" y="8"/>
                  </a:moveTo>
                  <a:cubicBezTo>
                    <a:pt x="258" y="4"/>
                    <a:pt x="254" y="0"/>
                    <a:pt x="25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258" y="155"/>
                    <a:pt x="258" y="155"/>
                    <a:pt x="258" y="155"/>
                  </a:cubicBezTo>
                  <a:lnTo>
                    <a:pt x="258" y="8"/>
                  </a:lnTo>
                  <a:close/>
                </a:path>
              </a:pathLst>
            </a:custGeom>
            <a:solidFill>
              <a:srgbClr val="AD423F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5" name="Freeform 43"/>
            <p:cNvSpPr/>
            <p:nvPr/>
          </p:nvSpPr>
          <p:spPr bwMode="auto">
            <a:xfrm>
              <a:off x="2335213" y="2212975"/>
              <a:ext cx="427037" cy="257175"/>
            </a:xfrm>
            <a:custGeom>
              <a:avLst/>
              <a:gdLst>
                <a:gd name="T0" fmla="*/ 706824029 w 258"/>
                <a:gd name="T1" fmla="*/ 24776737 h 155"/>
                <a:gd name="T2" fmla="*/ 684907761 w 258"/>
                <a:gd name="T3" fmla="*/ 0 h 155"/>
                <a:gd name="T4" fmla="*/ 21916267 w 258"/>
                <a:gd name="T5" fmla="*/ 0 h 155"/>
                <a:gd name="T6" fmla="*/ 0 w 258"/>
                <a:gd name="T7" fmla="*/ 24776737 h 155"/>
                <a:gd name="T8" fmla="*/ 0 w 258"/>
                <a:gd name="T9" fmla="*/ 426703101 h 155"/>
                <a:gd name="T10" fmla="*/ 706824029 w 258"/>
                <a:gd name="T11" fmla="*/ 426703101 h 155"/>
                <a:gd name="T12" fmla="*/ 706824029 w 258"/>
                <a:gd name="T13" fmla="*/ 24776737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8" h="155">
                  <a:moveTo>
                    <a:pt x="258" y="9"/>
                  </a:moveTo>
                  <a:cubicBezTo>
                    <a:pt x="258" y="4"/>
                    <a:pt x="254" y="0"/>
                    <a:pt x="25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258" y="155"/>
                    <a:pt x="258" y="155"/>
                    <a:pt x="258" y="155"/>
                  </a:cubicBezTo>
                  <a:lnTo>
                    <a:pt x="258" y="9"/>
                  </a:lnTo>
                  <a:close/>
                </a:path>
              </a:pathLst>
            </a:custGeom>
            <a:solidFill>
              <a:srgbClr val="F2644C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6" name="Freeform 44"/>
            <p:cNvSpPr/>
            <p:nvPr/>
          </p:nvSpPr>
          <p:spPr bwMode="auto">
            <a:xfrm>
              <a:off x="2335213" y="2470150"/>
              <a:ext cx="427037" cy="41275"/>
            </a:xfrm>
            <a:custGeom>
              <a:avLst/>
              <a:gdLst>
                <a:gd name="T0" fmla="*/ 0 w 258"/>
                <a:gd name="T1" fmla="*/ 0 h 25"/>
                <a:gd name="T2" fmla="*/ 0 w 258"/>
                <a:gd name="T3" fmla="*/ 46338617 h 25"/>
                <a:gd name="T4" fmla="*/ 21916267 w 258"/>
                <a:gd name="T5" fmla="*/ 68145025 h 25"/>
                <a:gd name="T6" fmla="*/ 684907761 w 258"/>
                <a:gd name="T7" fmla="*/ 68145025 h 25"/>
                <a:gd name="T8" fmla="*/ 706824029 w 258"/>
                <a:gd name="T9" fmla="*/ 46338617 h 25"/>
                <a:gd name="T10" fmla="*/ 706824029 w 258"/>
                <a:gd name="T11" fmla="*/ 0 h 25"/>
                <a:gd name="T12" fmla="*/ 0 w 258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8" h="25">
                  <a:moveTo>
                    <a:pt x="0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21"/>
                    <a:pt x="3" y="25"/>
                    <a:pt x="8" y="25"/>
                  </a:cubicBezTo>
                  <a:cubicBezTo>
                    <a:pt x="250" y="25"/>
                    <a:pt x="250" y="25"/>
                    <a:pt x="250" y="25"/>
                  </a:cubicBezTo>
                  <a:cubicBezTo>
                    <a:pt x="254" y="25"/>
                    <a:pt x="258" y="21"/>
                    <a:pt x="258" y="17"/>
                  </a:cubicBezTo>
                  <a:cubicBezTo>
                    <a:pt x="258" y="0"/>
                    <a:pt x="258" y="0"/>
                    <a:pt x="25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7" name="Rectangle 45"/>
            <p:cNvSpPr>
              <a:spLocks noChangeArrowheads="1"/>
            </p:cNvSpPr>
            <p:nvPr/>
          </p:nvSpPr>
          <p:spPr bwMode="auto">
            <a:xfrm>
              <a:off x="2457450" y="2551113"/>
              <a:ext cx="182562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098" name="Freeform 46"/>
            <p:cNvSpPr/>
            <p:nvPr/>
          </p:nvSpPr>
          <p:spPr bwMode="auto">
            <a:xfrm>
              <a:off x="2457450" y="2543175"/>
              <a:ext cx="182562" cy="7938"/>
            </a:xfrm>
            <a:custGeom>
              <a:avLst/>
              <a:gdLst>
                <a:gd name="T0" fmla="*/ 289816381 w 115"/>
                <a:gd name="T1" fmla="*/ 12602369 h 5"/>
                <a:gd name="T2" fmla="*/ 0 w 115"/>
                <a:gd name="T3" fmla="*/ 12602369 h 5"/>
                <a:gd name="T4" fmla="*/ 40322390 w 115"/>
                <a:gd name="T5" fmla="*/ 0 h 5"/>
                <a:gd name="T6" fmla="*/ 249493992 w 115"/>
                <a:gd name="T7" fmla="*/ 0 h 5"/>
                <a:gd name="T8" fmla="*/ 289816381 w 115"/>
                <a:gd name="T9" fmla="*/ 12602369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" h="5">
                  <a:moveTo>
                    <a:pt x="115" y="5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99" y="0"/>
                  </a:lnTo>
                  <a:lnTo>
                    <a:pt x="115" y="5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9" name="Freeform 47"/>
            <p:cNvSpPr/>
            <p:nvPr/>
          </p:nvSpPr>
          <p:spPr bwMode="auto">
            <a:xfrm>
              <a:off x="2352675" y="2233613"/>
              <a:ext cx="392112" cy="219075"/>
            </a:xfrm>
            <a:custGeom>
              <a:avLst/>
              <a:gdLst>
                <a:gd name="T0" fmla="*/ 622477006 w 247"/>
                <a:gd name="T1" fmla="*/ 0 h 138"/>
                <a:gd name="T2" fmla="*/ 0 w 247"/>
                <a:gd name="T3" fmla="*/ 0 h 138"/>
                <a:gd name="T4" fmla="*/ 0 w 247"/>
                <a:gd name="T5" fmla="*/ 347781563 h 138"/>
                <a:gd name="T6" fmla="*/ 622477006 w 247"/>
                <a:gd name="T7" fmla="*/ 0 h 138"/>
                <a:gd name="T8" fmla="*/ 622477006 w 247"/>
                <a:gd name="T9" fmla="*/ 0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7" h="138">
                  <a:moveTo>
                    <a:pt x="247" y="0"/>
                  </a:moveTo>
                  <a:lnTo>
                    <a:pt x="0" y="0"/>
                  </a:lnTo>
                  <a:lnTo>
                    <a:pt x="0" y="138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0" name="Freeform 48"/>
            <p:cNvSpPr/>
            <p:nvPr/>
          </p:nvSpPr>
          <p:spPr bwMode="auto">
            <a:xfrm>
              <a:off x="2352675" y="2233613"/>
              <a:ext cx="392112" cy="219075"/>
            </a:xfrm>
            <a:custGeom>
              <a:avLst/>
              <a:gdLst>
                <a:gd name="T0" fmla="*/ 0 w 247"/>
                <a:gd name="T1" fmla="*/ 347781563 h 138"/>
                <a:gd name="T2" fmla="*/ 0 w 247"/>
                <a:gd name="T3" fmla="*/ 347781563 h 138"/>
                <a:gd name="T4" fmla="*/ 622477006 w 247"/>
                <a:gd name="T5" fmla="*/ 347781563 h 138"/>
                <a:gd name="T6" fmla="*/ 622477006 w 247"/>
                <a:gd name="T7" fmla="*/ 0 h 138"/>
                <a:gd name="T8" fmla="*/ 0 w 247"/>
                <a:gd name="T9" fmla="*/ 347781563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7" h="138">
                  <a:moveTo>
                    <a:pt x="0" y="138"/>
                  </a:moveTo>
                  <a:lnTo>
                    <a:pt x="0" y="138"/>
                  </a:lnTo>
                  <a:lnTo>
                    <a:pt x="247" y="138"/>
                  </a:lnTo>
                  <a:lnTo>
                    <a:pt x="247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1" name="Freeform 49"/>
            <p:cNvSpPr/>
            <p:nvPr/>
          </p:nvSpPr>
          <p:spPr bwMode="auto">
            <a:xfrm>
              <a:off x="2346325" y="2205038"/>
              <a:ext cx="598487" cy="528638"/>
            </a:xfrm>
            <a:custGeom>
              <a:avLst/>
              <a:gdLst>
                <a:gd name="T0" fmla="*/ 992206895 w 361"/>
                <a:gd name="T1" fmla="*/ 294740465 h 320"/>
                <a:gd name="T2" fmla="*/ 981213634 w 361"/>
                <a:gd name="T3" fmla="*/ 171932902 h 320"/>
                <a:gd name="T4" fmla="*/ 681626957 w 361"/>
                <a:gd name="T5" fmla="*/ 0 h 320"/>
                <a:gd name="T6" fmla="*/ 689873147 w 361"/>
                <a:gd name="T7" fmla="*/ 16374562 h 320"/>
                <a:gd name="T8" fmla="*/ 689873147 w 361"/>
                <a:gd name="T9" fmla="*/ 38207311 h 320"/>
                <a:gd name="T10" fmla="*/ 689873147 w 361"/>
                <a:gd name="T11" fmla="*/ 417549680 h 320"/>
                <a:gd name="T12" fmla="*/ 689873147 w 361"/>
                <a:gd name="T13" fmla="*/ 436653336 h 320"/>
                <a:gd name="T14" fmla="*/ 689873147 w 361"/>
                <a:gd name="T15" fmla="*/ 483047928 h 320"/>
                <a:gd name="T16" fmla="*/ 667884966 w 361"/>
                <a:gd name="T17" fmla="*/ 504880678 h 320"/>
                <a:gd name="T18" fmla="*/ 439758632 w 361"/>
                <a:gd name="T19" fmla="*/ 504880678 h 320"/>
                <a:gd name="T20" fmla="*/ 448004821 w 361"/>
                <a:gd name="T21" fmla="*/ 559462551 h 320"/>
                <a:gd name="T22" fmla="*/ 486483722 w 361"/>
                <a:gd name="T23" fmla="*/ 570378926 h 320"/>
                <a:gd name="T24" fmla="*/ 486483722 w 361"/>
                <a:gd name="T25" fmla="*/ 594940769 h 320"/>
                <a:gd name="T26" fmla="*/ 184149974 w 361"/>
                <a:gd name="T27" fmla="*/ 594940769 h 320"/>
                <a:gd name="T28" fmla="*/ 184149974 w 361"/>
                <a:gd name="T29" fmla="*/ 570378926 h 320"/>
                <a:gd name="T30" fmla="*/ 225375947 w 361"/>
                <a:gd name="T31" fmla="*/ 559462551 h 320"/>
                <a:gd name="T32" fmla="*/ 233622136 w 361"/>
                <a:gd name="T33" fmla="*/ 504880678 h 320"/>
                <a:gd name="T34" fmla="*/ 2748730 w 361"/>
                <a:gd name="T35" fmla="*/ 504880678 h 320"/>
                <a:gd name="T36" fmla="*/ 0 w 361"/>
                <a:gd name="T37" fmla="*/ 504880678 h 320"/>
                <a:gd name="T38" fmla="*/ 640399326 w 361"/>
                <a:gd name="T39" fmla="*/ 873306672 h 320"/>
                <a:gd name="T40" fmla="*/ 992206895 w 361"/>
                <a:gd name="T41" fmla="*/ 294740465 h 3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61" h="320">
                  <a:moveTo>
                    <a:pt x="361" y="108"/>
                  </a:moveTo>
                  <a:cubicBezTo>
                    <a:pt x="361" y="93"/>
                    <a:pt x="360" y="78"/>
                    <a:pt x="357" y="63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50" y="1"/>
                    <a:pt x="251" y="4"/>
                    <a:pt x="251" y="6"/>
                  </a:cubicBezTo>
                  <a:cubicBezTo>
                    <a:pt x="251" y="14"/>
                    <a:pt x="251" y="14"/>
                    <a:pt x="251" y="14"/>
                  </a:cubicBezTo>
                  <a:cubicBezTo>
                    <a:pt x="251" y="153"/>
                    <a:pt x="251" y="153"/>
                    <a:pt x="251" y="153"/>
                  </a:cubicBezTo>
                  <a:cubicBezTo>
                    <a:pt x="251" y="160"/>
                    <a:pt x="251" y="160"/>
                    <a:pt x="251" y="160"/>
                  </a:cubicBezTo>
                  <a:cubicBezTo>
                    <a:pt x="251" y="177"/>
                    <a:pt x="251" y="177"/>
                    <a:pt x="251" y="177"/>
                  </a:cubicBezTo>
                  <a:cubicBezTo>
                    <a:pt x="251" y="181"/>
                    <a:pt x="247" y="185"/>
                    <a:pt x="243" y="185"/>
                  </a:cubicBezTo>
                  <a:cubicBezTo>
                    <a:pt x="160" y="185"/>
                    <a:pt x="160" y="185"/>
                    <a:pt x="160" y="185"/>
                  </a:cubicBezTo>
                  <a:cubicBezTo>
                    <a:pt x="163" y="205"/>
                    <a:pt x="163" y="205"/>
                    <a:pt x="163" y="205"/>
                  </a:cubicBezTo>
                  <a:cubicBezTo>
                    <a:pt x="177" y="209"/>
                    <a:pt x="177" y="209"/>
                    <a:pt x="177" y="209"/>
                  </a:cubicBezTo>
                  <a:cubicBezTo>
                    <a:pt x="177" y="218"/>
                    <a:pt x="177" y="218"/>
                    <a:pt x="177" y="218"/>
                  </a:cubicBezTo>
                  <a:cubicBezTo>
                    <a:pt x="67" y="218"/>
                    <a:pt x="67" y="218"/>
                    <a:pt x="67" y="218"/>
                  </a:cubicBezTo>
                  <a:cubicBezTo>
                    <a:pt x="67" y="209"/>
                    <a:pt x="67" y="209"/>
                    <a:pt x="67" y="209"/>
                  </a:cubicBezTo>
                  <a:cubicBezTo>
                    <a:pt x="82" y="205"/>
                    <a:pt x="82" y="205"/>
                    <a:pt x="82" y="205"/>
                  </a:cubicBezTo>
                  <a:cubicBezTo>
                    <a:pt x="85" y="185"/>
                    <a:pt x="85" y="185"/>
                    <a:pt x="85" y="185"/>
                  </a:cubicBezTo>
                  <a:cubicBezTo>
                    <a:pt x="1" y="185"/>
                    <a:pt x="1" y="185"/>
                    <a:pt x="1" y="185"/>
                  </a:cubicBezTo>
                  <a:cubicBezTo>
                    <a:pt x="1" y="185"/>
                    <a:pt x="0" y="185"/>
                    <a:pt x="0" y="185"/>
                  </a:cubicBezTo>
                  <a:cubicBezTo>
                    <a:pt x="233" y="320"/>
                    <a:pt x="233" y="320"/>
                    <a:pt x="233" y="320"/>
                  </a:cubicBezTo>
                  <a:cubicBezTo>
                    <a:pt x="309" y="280"/>
                    <a:pt x="361" y="200"/>
                    <a:pt x="361" y="108"/>
                  </a:cubicBezTo>
                  <a:close/>
                </a:path>
              </a:pathLst>
            </a:custGeom>
            <a:solidFill>
              <a:srgbClr val="023A47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2" name="Freeform 50"/>
            <p:cNvSpPr>
              <a:spLocks noEditPoints="1"/>
            </p:cNvSpPr>
            <p:nvPr/>
          </p:nvSpPr>
          <p:spPr bwMode="auto">
            <a:xfrm>
              <a:off x="3395663" y="2371725"/>
              <a:ext cx="528637" cy="563563"/>
            </a:xfrm>
            <a:custGeom>
              <a:avLst/>
              <a:gdLst>
                <a:gd name="T0" fmla="*/ 711268655 w 319"/>
                <a:gd name="T1" fmla="*/ 934127220 h 340"/>
                <a:gd name="T2" fmla="*/ 631628414 w 319"/>
                <a:gd name="T3" fmla="*/ 851704474 h 340"/>
                <a:gd name="T4" fmla="*/ 648105648 w 319"/>
                <a:gd name="T5" fmla="*/ 832472058 h 340"/>
                <a:gd name="T6" fmla="*/ 735983677 w 319"/>
                <a:gd name="T7" fmla="*/ 912148263 h 340"/>
                <a:gd name="T8" fmla="*/ 711268655 w 319"/>
                <a:gd name="T9" fmla="*/ 934127220 h 340"/>
                <a:gd name="T10" fmla="*/ 826609294 w 319"/>
                <a:gd name="T11" fmla="*/ 772028269 h 340"/>
                <a:gd name="T12" fmla="*/ 722254030 w 319"/>
                <a:gd name="T13" fmla="*/ 722575616 h 340"/>
                <a:gd name="T14" fmla="*/ 730491818 w 319"/>
                <a:gd name="T15" fmla="*/ 697848460 h 340"/>
                <a:gd name="T16" fmla="*/ 840340598 w 319"/>
                <a:gd name="T17" fmla="*/ 741806374 h 340"/>
                <a:gd name="T18" fmla="*/ 826609294 w 319"/>
                <a:gd name="T19" fmla="*/ 772028269 h 340"/>
                <a:gd name="T20" fmla="*/ 876040996 w 319"/>
                <a:gd name="T21" fmla="*/ 574212683 h 340"/>
                <a:gd name="T22" fmla="*/ 760700357 w 319"/>
                <a:gd name="T23" fmla="*/ 568717944 h 340"/>
                <a:gd name="T24" fmla="*/ 760700357 w 319"/>
                <a:gd name="T25" fmla="*/ 543992446 h 340"/>
                <a:gd name="T26" fmla="*/ 760700357 w 319"/>
                <a:gd name="T27" fmla="*/ 541244248 h 340"/>
                <a:gd name="T28" fmla="*/ 876040996 w 319"/>
                <a:gd name="T29" fmla="*/ 541244248 h 340"/>
                <a:gd name="T30" fmla="*/ 876040996 w 319"/>
                <a:gd name="T31" fmla="*/ 543992446 h 340"/>
                <a:gd name="T32" fmla="*/ 876040996 w 319"/>
                <a:gd name="T33" fmla="*/ 574212683 h 340"/>
                <a:gd name="T34" fmla="*/ 738731264 w 319"/>
                <a:gd name="T35" fmla="*/ 409367191 h 340"/>
                <a:gd name="T36" fmla="*/ 730491818 w 319"/>
                <a:gd name="T37" fmla="*/ 387388234 h 340"/>
                <a:gd name="T38" fmla="*/ 840340598 w 319"/>
                <a:gd name="T39" fmla="*/ 343428662 h 340"/>
                <a:gd name="T40" fmla="*/ 851324316 w 319"/>
                <a:gd name="T41" fmla="*/ 373650557 h 340"/>
                <a:gd name="T42" fmla="*/ 738731264 w 319"/>
                <a:gd name="T43" fmla="*/ 409367191 h 340"/>
                <a:gd name="T44" fmla="*/ 661836952 w 319"/>
                <a:gd name="T45" fmla="*/ 271995394 h 340"/>
                <a:gd name="T46" fmla="*/ 648105648 w 319"/>
                <a:gd name="T47" fmla="*/ 252764636 h 340"/>
                <a:gd name="T48" fmla="*/ 733237748 w 319"/>
                <a:gd name="T49" fmla="*/ 173088430 h 340"/>
                <a:gd name="T50" fmla="*/ 752460911 w 319"/>
                <a:gd name="T51" fmla="*/ 197815586 h 340"/>
                <a:gd name="T52" fmla="*/ 661836952 w 319"/>
                <a:gd name="T53" fmla="*/ 271995394 h 340"/>
                <a:gd name="T54" fmla="*/ 71400796 w 319"/>
                <a:gd name="T55" fmla="*/ 203310325 h 340"/>
                <a:gd name="T56" fmla="*/ 0 w 319"/>
                <a:gd name="T57" fmla="*/ 109898100 h 340"/>
                <a:gd name="T58" fmla="*/ 24716680 w 319"/>
                <a:gd name="T59" fmla="*/ 90665684 h 340"/>
                <a:gd name="T60" fmla="*/ 90625616 w 319"/>
                <a:gd name="T61" fmla="*/ 186826107 h 340"/>
                <a:gd name="T62" fmla="*/ 71400796 w 319"/>
                <a:gd name="T63" fmla="*/ 203310325 h 340"/>
                <a:gd name="T64" fmla="*/ 543750384 w 319"/>
                <a:gd name="T65" fmla="*/ 170340232 h 340"/>
                <a:gd name="T66" fmla="*/ 521779634 w 319"/>
                <a:gd name="T67" fmla="*/ 159350753 h 340"/>
                <a:gd name="T68" fmla="*/ 571211336 w 319"/>
                <a:gd name="T69" fmla="*/ 54949050 h 340"/>
                <a:gd name="T70" fmla="*/ 601419875 w 319"/>
                <a:gd name="T71" fmla="*/ 68685069 h 340"/>
                <a:gd name="T72" fmla="*/ 543750384 w 319"/>
                <a:gd name="T73" fmla="*/ 170340232 h 340"/>
                <a:gd name="T74" fmla="*/ 211458114 w 319"/>
                <a:gd name="T75" fmla="*/ 131877057 h 340"/>
                <a:gd name="T76" fmla="*/ 178503646 w 319"/>
                <a:gd name="T77" fmla="*/ 19232416 h 340"/>
                <a:gd name="T78" fmla="*/ 208712185 w 319"/>
                <a:gd name="T79" fmla="*/ 10989479 h 340"/>
                <a:gd name="T80" fmla="*/ 236174794 w 319"/>
                <a:gd name="T81" fmla="*/ 123634119 h 340"/>
                <a:gd name="T82" fmla="*/ 211458114 w 319"/>
                <a:gd name="T83" fmla="*/ 131877057 h 340"/>
                <a:gd name="T84" fmla="*/ 392707690 w 319"/>
                <a:gd name="T85" fmla="*/ 118139380 h 340"/>
                <a:gd name="T86" fmla="*/ 367992667 w 319"/>
                <a:gd name="T87" fmla="*/ 115392839 h 340"/>
                <a:gd name="T88" fmla="*/ 378976385 w 319"/>
                <a:gd name="T89" fmla="*/ 0 h 340"/>
                <a:gd name="T90" fmla="*/ 409184924 w 319"/>
                <a:gd name="T91" fmla="*/ 2748198 h 340"/>
                <a:gd name="T92" fmla="*/ 392707690 w 319"/>
                <a:gd name="T93" fmla="*/ 118139380 h 3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19" h="340">
                  <a:moveTo>
                    <a:pt x="259" y="340"/>
                  </a:moveTo>
                  <a:cubicBezTo>
                    <a:pt x="230" y="310"/>
                    <a:pt x="230" y="310"/>
                    <a:pt x="230" y="310"/>
                  </a:cubicBezTo>
                  <a:cubicBezTo>
                    <a:pt x="232" y="308"/>
                    <a:pt x="234" y="306"/>
                    <a:pt x="236" y="303"/>
                  </a:cubicBezTo>
                  <a:cubicBezTo>
                    <a:pt x="268" y="332"/>
                    <a:pt x="268" y="332"/>
                    <a:pt x="268" y="332"/>
                  </a:cubicBezTo>
                  <a:cubicBezTo>
                    <a:pt x="265" y="335"/>
                    <a:pt x="262" y="338"/>
                    <a:pt x="259" y="340"/>
                  </a:cubicBezTo>
                  <a:close/>
                  <a:moveTo>
                    <a:pt x="301" y="281"/>
                  </a:moveTo>
                  <a:cubicBezTo>
                    <a:pt x="263" y="263"/>
                    <a:pt x="263" y="263"/>
                    <a:pt x="263" y="263"/>
                  </a:cubicBezTo>
                  <a:cubicBezTo>
                    <a:pt x="264" y="260"/>
                    <a:pt x="265" y="257"/>
                    <a:pt x="266" y="254"/>
                  </a:cubicBezTo>
                  <a:cubicBezTo>
                    <a:pt x="306" y="270"/>
                    <a:pt x="306" y="270"/>
                    <a:pt x="306" y="270"/>
                  </a:cubicBezTo>
                  <a:cubicBezTo>
                    <a:pt x="305" y="273"/>
                    <a:pt x="303" y="277"/>
                    <a:pt x="301" y="281"/>
                  </a:cubicBezTo>
                  <a:close/>
                  <a:moveTo>
                    <a:pt x="319" y="209"/>
                  </a:moveTo>
                  <a:cubicBezTo>
                    <a:pt x="277" y="207"/>
                    <a:pt x="277" y="207"/>
                    <a:pt x="277" y="207"/>
                  </a:cubicBezTo>
                  <a:cubicBezTo>
                    <a:pt x="277" y="204"/>
                    <a:pt x="277" y="201"/>
                    <a:pt x="277" y="198"/>
                  </a:cubicBezTo>
                  <a:cubicBezTo>
                    <a:pt x="277" y="197"/>
                    <a:pt x="277" y="197"/>
                    <a:pt x="277" y="197"/>
                  </a:cubicBezTo>
                  <a:cubicBezTo>
                    <a:pt x="319" y="197"/>
                    <a:pt x="319" y="197"/>
                    <a:pt x="319" y="197"/>
                  </a:cubicBezTo>
                  <a:cubicBezTo>
                    <a:pt x="319" y="198"/>
                    <a:pt x="319" y="198"/>
                    <a:pt x="319" y="198"/>
                  </a:cubicBezTo>
                  <a:cubicBezTo>
                    <a:pt x="319" y="202"/>
                    <a:pt x="319" y="206"/>
                    <a:pt x="319" y="209"/>
                  </a:cubicBezTo>
                  <a:close/>
                  <a:moveTo>
                    <a:pt x="269" y="149"/>
                  </a:moveTo>
                  <a:cubicBezTo>
                    <a:pt x="268" y="147"/>
                    <a:pt x="267" y="144"/>
                    <a:pt x="266" y="141"/>
                  </a:cubicBezTo>
                  <a:cubicBezTo>
                    <a:pt x="306" y="125"/>
                    <a:pt x="306" y="125"/>
                    <a:pt x="306" y="125"/>
                  </a:cubicBezTo>
                  <a:cubicBezTo>
                    <a:pt x="307" y="129"/>
                    <a:pt x="308" y="133"/>
                    <a:pt x="310" y="136"/>
                  </a:cubicBezTo>
                  <a:lnTo>
                    <a:pt x="269" y="149"/>
                  </a:lnTo>
                  <a:close/>
                  <a:moveTo>
                    <a:pt x="241" y="99"/>
                  </a:moveTo>
                  <a:cubicBezTo>
                    <a:pt x="240" y="97"/>
                    <a:pt x="238" y="94"/>
                    <a:pt x="236" y="92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9" y="66"/>
                    <a:pt x="272" y="69"/>
                    <a:pt x="274" y="72"/>
                  </a:cubicBezTo>
                  <a:lnTo>
                    <a:pt x="241" y="99"/>
                  </a:lnTo>
                  <a:close/>
                  <a:moveTo>
                    <a:pt x="26" y="74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3" y="37"/>
                    <a:pt x="6" y="35"/>
                    <a:pt x="9" y="33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1" y="70"/>
                    <a:pt x="28" y="72"/>
                    <a:pt x="26" y="74"/>
                  </a:cubicBezTo>
                  <a:close/>
                  <a:moveTo>
                    <a:pt x="198" y="62"/>
                  </a:moveTo>
                  <a:cubicBezTo>
                    <a:pt x="195" y="61"/>
                    <a:pt x="192" y="59"/>
                    <a:pt x="190" y="58"/>
                  </a:cubicBezTo>
                  <a:cubicBezTo>
                    <a:pt x="208" y="20"/>
                    <a:pt x="208" y="20"/>
                    <a:pt x="208" y="20"/>
                  </a:cubicBezTo>
                  <a:cubicBezTo>
                    <a:pt x="212" y="21"/>
                    <a:pt x="215" y="23"/>
                    <a:pt x="219" y="25"/>
                  </a:cubicBezTo>
                  <a:lnTo>
                    <a:pt x="198" y="62"/>
                  </a:lnTo>
                  <a:close/>
                  <a:moveTo>
                    <a:pt x="77" y="48"/>
                  </a:moveTo>
                  <a:cubicBezTo>
                    <a:pt x="65" y="7"/>
                    <a:pt x="65" y="7"/>
                    <a:pt x="65" y="7"/>
                  </a:cubicBezTo>
                  <a:cubicBezTo>
                    <a:pt x="69" y="6"/>
                    <a:pt x="73" y="5"/>
                    <a:pt x="76" y="4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83" y="46"/>
                    <a:pt x="80" y="47"/>
                    <a:pt x="77" y="48"/>
                  </a:cubicBezTo>
                  <a:close/>
                  <a:moveTo>
                    <a:pt x="143" y="43"/>
                  </a:moveTo>
                  <a:cubicBezTo>
                    <a:pt x="140" y="43"/>
                    <a:pt x="137" y="43"/>
                    <a:pt x="134" y="4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2" y="0"/>
                    <a:pt x="146" y="1"/>
                    <a:pt x="149" y="1"/>
                  </a:cubicBezTo>
                  <a:lnTo>
                    <a:pt x="143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3" name="Freeform 51"/>
            <p:cNvSpPr/>
            <p:nvPr/>
          </p:nvSpPr>
          <p:spPr bwMode="auto">
            <a:xfrm>
              <a:off x="3335338" y="2439988"/>
              <a:ext cx="522287" cy="520700"/>
            </a:xfrm>
            <a:custGeom>
              <a:avLst/>
              <a:gdLst>
                <a:gd name="T0" fmla="*/ 692784690 w 315"/>
                <a:gd name="T1" fmla="*/ 718637080 h 315"/>
                <a:gd name="T2" fmla="*/ 142955755 w 315"/>
                <a:gd name="T3" fmla="*/ 688580292 h 315"/>
                <a:gd name="T4" fmla="*/ 175944397 w 315"/>
                <a:gd name="T5" fmla="*/ 142088285 h 315"/>
                <a:gd name="T6" fmla="*/ 723024278 w 315"/>
                <a:gd name="T7" fmla="*/ 174877508 h 315"/>
                <a:gd name="T8" fmla="*/ 692784690 w 315"/>
                <a:gd name="T9" fmla="*/ 71863708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5" h="315">
                  <a:moveTo>
                    <a:pt x="252" y="263"/>
                  </a:moveTo>
                  <a:cubicBezTo>
                    <a:pt x="194" y="315"/>
                    <a:pt x="104" y="310"/>
                    <a:pt x="52" y="252"/>
                  </a:cubicBezTo>
                  <a:cubicBezTo>
                    <a:pt x="0" y="194"/>
                    <a:pt x="6" y="104"/>
                    <a:pt x="64" y="52"/>
                  </a:cubicBezTo>
                  <a:cubicBezTo>
                    <a:pt x="122" y="0"/>
                    <a:pt x="211" y="6"/>
                    <a:pt x="263" y="64"/>
                  </a:cubicBezTo>
                  <a:cubicBezTo>
                    <a:pt x="315" y="122"/>
                    <a:pt x="310" y="211"/>
                    <a:pt x="252" y="2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4" name="Freeform 52"/>
            <p:cNvSpPr/>
            <p:nvPr/>
          </p:nvSpPr>
          <p:spPr bwMode="auto">
            <a:xfrm>
              <a:off x="3494088" y="2535238"/>
              <a:ext cx="203200" cy="255588"/>
            </a:xfrm>
            <a:custGeom>
              <a:avLst/>
              <a:gdLst>
                <a:gd name="T0" fmla="*/ 169211083 w 123"/>
                <a:gd name="T1" fmla="*/ 0 h 154"/>
                <a:gd name="T2" fmla="*/ 335693008 w 123"/>
                <a:gd name="T3" fmla="*/ 168022555 h 154"/>
                <a:gd name="T4" fmla="*/ 308401431 w 123"/>
                <a:gd name="T5" fmla="*/ 264430681 h 154"/>
                <a:gd name="T6" fmla="*/ 308401431 w 123"/>
                <a:gd name="T7" fmla="*/ 264430681 h 154"/>
                <a:gd name="T8" fmla="*/ 292024833 w 123"/>
                <a:gd name="T9" fmla="*/ 283710978 h 154"/>
                <a:gd name="T10" fmla="*/ 231983363 w 123"/>
                <a:gd name="T11" fmla="*/ 424189778 h 154"/>
                <a:gd name="T12" fmla="*/ 169211083 w 123"/>
                <a:gd name="T13" fmla="*/ 424189778 h 154"/>
                <a:gd name="T14" fmla="*/ 103709646 w 123"/>
                <a:gd name="T15" fmla="*/ 424189778 h 154"/>
                <a:gd name="T16" fmla="*/ 43668176 w 123"/>
                <a:gd name="T17" fmla="*/ 283710978 h 154"/>
                <a:gd name="T18" fmla="*/ 30020735 w 123"/>
                <a:gd name="T19" fmla="*/ 264430681 h 154"/>
                <a:gd name="T20" fmla="*/ 30020735 w 123"/>
                <a:gd name="T21" fmla="*/ 264430681 h 154"/>
                <a:gd name="T22" fmla="*/ 0 w 123"/>
                <a:gd name="T23" fmla="*/ 168022555 h 154"/>
                <a:gd name="T24" fmla="*/ 169211083 w 123"/>
                <a:gd name="T25" fmla="*/ 0 h 1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3" h="154">
                  <a:moveTo>
                    <a:pt x="62" y="0"/>
                  </a:moveTo>
                  <a:cubicBezTo>
                    <a:pt x="96" y="0"/>
                    <a:pt x="123" y="27"/>
                    <a:pt x="123" y="61"/>
                  </a:cubicBezTo>
                  <a:cubicBezTo>
                    <a:pt x="123" y="74"/>
                    <a:pt x="119" y="86"/>
                    <a:pt x="113" y="96"/>
                  </a:cubicBezTo>
                  <a:cubicBezTo>
                    <a:pt x="113" y="96"/>
                    <a:pt x="113" y="96"/>
                    <a:pt x="113" y="96"/>
                  </a:cubicBezTo>
                  <a:cubicBezTo>
                    <a:pt x="111" y="98"/>
                    <a:pt x="109" y="101"/>
                    <a:pt x="107" y="103"/>
                  </a:cubicBezTo>
                  <a:cubicBezTo>
                    <a:pt x="99" y="114"/>
                    <a:pt x="85" y="135"/>
                    <a:pt x="85" y="154"/>
                  </a:cubicBezTo>
                  <a:cubicBezTo>
                    <a:pt x="62" y="154"/>
                    <a:pt x="62" y="154"/>
                    <a:pt x="62" y="154"/>
                  </a:cubicBezTo>
                  <a:cubicBezTo>
                    <a:pt x="38" y="154"/>
                    <a:pt x="38" y="154"/>
                    <a:pt x="38" y="154"/>
                  </a:cubicBezTo>
                  <a:cubicBezTo>
                    <a:pt x="39" y="135"/>
                    <a:pt x="25" y="114"/>
                    <a:pt x="16" y="103"/>
                  </a:cubicBezTo>
                  <a:cubicBezTo>
                    <a:pt x="14" y="101"/>
                    <a:pt x="12" y="98"/>
                    <a:pt x="11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4" y="86"/>
                    <a:pt x="0" y="74"/>
                    <a:pt x="0" y="61"/>
                  </a:cubicBezTo>
                  <a:cubicBezTo>
                    <a:pt x="0" y="27"/>
                    <a:pt x="28" y="0"/>
                    <a:pt x="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5" name="Freeform 53"/>
            <p:cNvSpPr/>
            <p:nvPr/>
          </p:nvSpPr>
          <p:spPr bwMode="auto">
            <a:xfrm>
              <a:off x="3546475" y="2805113"/>
              <a:ext cx="98425" cy="12700"/>
            </a:xfrm>
            <a:custGeom>
              <a:avLst/>
              <a:gdLst>
                <a:gd name="T0" fmla="*/ 164194587 w 59"/>
                <a:gd name="T1" fmla="*/ 9875157 h 7"/>
                <a:gd name="T2" fmla="*/ 158629404 w 59"/>
                <a:gd name="T3" fmla="*/ 23041429 h 7"/>
                <a:gd name="T4" fmla="*/ 5565183 w 59"/>
                <a:gd name="T5" fmla="*/ 23041429 h 7"/>
                <a:gd name="T6" fmla="*/ 0 w 59"/>
                <a:gd name="T7" fmla="*/ 9875157 h 7"/>
                <a:gd name="T8" fmla="*/ 0 w 59"/>
                <a:gd name="T9" fmla="*/ 9875157 h 7"/>
                <a:gd name="T10" fmla="*/ 5565183 w 59"/>
                <a:gd name="T11" fmla="*/ 0 h 7"/>
                <a:gd name="T12" fmla="*/ 158629404 w 59"/>
                <a:gd name="T13" fmla="*/ 0 h 7"/>
                <a:gd name="T14" fmla="*/ 164194587 w 59"/>
                <a:gd name="T15" fmla="*/ 9875157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" h="7">
                  <a:moveTo>
                    <a:pt x="59" y="3"/>
                  </a:moveTo>
                  <a:cubicBezTo>
                    <a:pt x="59" y="5"/>
                    <a:pt x="58" y="7"/>
                    <a:pt x="5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0"/>
                    <a:pt x="59" y="1"/>
                    <a:pt x="59" y="3"/>
                  </a:cubicBezTo>
                  <a:close/>
                </a:path>
              </a:pathLst>
            </a:custGeom>
            <a:solidFill>
              <a:srgbClr val="023A47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6" name="Freeform 54"/>
            <p:cNvSpPr/>
            <p:nvPr/>
          </p:nvSpPr>
          <p:spPr bwMode="auto">
            <a:xfrm>
              <a:off x="3546475" y="2822575"/>
              <a:ext cx="98425" cy="11113"/>
            </a:xfrm>
            <a:custGeom>
              <a:avLst/>
              <a:gdLst>
                <a:gd name="T0" fmla="*/ 164194587 w 59"/>
                <a:gd name="T1" fmla="*/ 7561603 h 7"/>
                <a:gd name="T2" fmla="*/ 158629404 w 59"/>
                <a:gd name="T3" fmla="*/ 17642681 h 7"/>
                <a:gd name="T4" fmla="*/ 5565183 w 59"/>
                <a:gd name="T5" fmla="*/ 17642681 h 7"/>
                <a:gd name="T6" fmla="*/ 0 w 59"/>
                <a:gd name="T7" fmla="*/ 7561603 h 7"/>
                <a:gd name="T8" fmla="*/ 0 w 59"/>
                <a:gd name="T9" fmla="*/ 7561603 h 7"/>
                <a:gd name="T10" fmla="*/ 5565183 w 59"/>
                <a:gd name="T11" fmla="*/ 0 h 7"/>
                <a:gd name="T12" fmla="*/ 158629404 w 59"/>
                <a:gd name="T13" fmla="*/ 0 h 7"/>
                <a:gd name="T14" fmla="*/ 164194587 w 59"/>
                <a:gd name="T15" fmla="*/ 7561603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" h="7">
                  <a:moveTo>
                    <a:pt x="59" y="3"/>
                  </a:moveTo>
                  <a:cubicBezTo>
                    <a:pt x="59" y="5"/>
                    <a:pt x="58" y="7"/>
                    <a:pt x="5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0"/>
                    <a:pt x="59" y="2"/>
                    <a:pt x="59" y="3"/>
                  </a:cubicBezTo>
                  <a:close/>
                </a:path>
              </a:pathLst>
            </a:custGeom>
            <a:solidFill>
              <a:srgbClr val="023A47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7" name="Freeform 55"/>
            <p:cNvSpPr/>
            <p:nvPr/>
          </p:nvSpPr>
          <p:spPr bwMode="auto">
            <a:xfrm>
              <a:off x="3546475" y="2838450"/>
              <a:ext cx="98425" cy="11113"/>
            </a:xfrm>
            <a:custGeom>
              <a:avLst/>
              <a:gdLst>
                <a:gd name="T0" fmla="*/ 164194587 w 59"/>
                <a:gd name="T1" fmla="*/ 10081079 h 7"/>
                <a:gd name="T2" fmla="*/ 158629404 w 59"/>
                <a:gd name="T3" fmla="*/ 17642681 h 7"/>
                <a:gd name="T4" fmla="*/ 5565183 w 59"/>
                <a:gd name="T5" fmla="*/ 17642681 h 7"/>
                <a:gd name="T6" fmla="*/ 0 w 59"/>
                <a:gd name="T7" fmla="*/ 10081079 h 7"/>
                <a:gd name="T8" fmla="*/ 0 w 59"/>
                <a:gd name="T9" fmla="*/ 10081079 h 7"/>
                <a:gd name="T10" fmla="*/ 5565183 w 59"/>
                <a:gd name="T11" fmla="*/ 0 h 7"/>
                <a:gd name="T12" fmla="*/ 158629404 w 59"/>
                <a:gd name="T13" fmla="*/ 0 h 7"/>
                <a:gd name="T14" fmla="*/ 164194587 w 59"/>
                <a:gd name="T15" fmla="*/ 10081079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" h="7">
                  <a:moveTo>
                    <a:pt x="59" y="4"/>
                  </a:moveTo>
                  <a:cubicBezTo>
                    <a:pt x="59" y="6"/>
                    <a:pt x="58" y="7"/>
                    <a:pt x="5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0"/>
                    <a:pt x="59" y="2"/>
                    <a:pt x="59" y="4"/>
                  </a:cubicBezTo>
                  <a:close/>
                </a:path>
              </a:pathLst>
            </a:custGeom>
            <a:solidFill>
              <a:srgbClr val="023A47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8" name="Freeform 56"/>
            <p:cNvSpPr>
              <a:spLocks noEditPoints="1"/>
            </p:cNvSpPr>
            <p:nvPr/>
          </p:nvSpPr>
          <p:spPr bwMode="auto">
            <a:xfrm>
              <a:off x="3529013" y="2628900"/>
              <a:ext cx="133350" cy="166688"/>
            </a:xfrm>
            <a:custGeom>
              <a:avLst/>
              <a:gdLst>
                <a:gd name="T0" fmla="*/ 146355741 w 81"/>
                <a:gd name="T1" fmla="*/ 275097914 h 101"/>
                <a:gd name="T2" fmla="*/ 135514880 w 81"/>
                <a:gd name="T3" fmla="*/ 275097914 h 101"/>
                <a:gd name="T4" fmla="*/ 135514880 w 81"/>
                <a:gd name="T5" fmla="*/ 84436549 h 101"/>
                <a:gd name="T6" fmla="*/ 84018731 w 81"/>
                <a:gd name="T7" fmla="*/ 84436549 h 101"/>
                <a:gd name="T8" fmla="*/ 84018731 w 81"/>
                <a:gd name="T9" fmla="*/ 275097914 h 101"/>
                <a:gd name="T10" fmla="*/ 75887674 w 81"/>
                <a:gd name="T11" fmla="*/ 275097914 h 101"/>
                <a:gd name="T12" fmla="*/ 75887674 w 81"/>
                <a:gd name="T13" fmla="*/ 84436549 h 101"/>
                <a:gd name="T14" fmla="*/ 43365091 w 81"/>
                <a:gd name="T15" fmla="*/ 84436549 h 101"/>
                <a:gd name="T16" fmla="*/ 0 w 81"/>
                <a:gd name="T17" fmla="*/ 40856714 h 101"/>
                <a:gd name="T18" fmla="*/ 43365091 w 81"/>
                <a:gd name="T19" fmla="*/ 0 h 101"/>
                <a:gd name="T20" fmla="*/ 84018731 w 81"/>
                <a:gd name="T21" fmla="*/ 40856714 h 101"/>
                <a:gd name="T22" fmla="*/ 84018731 w 81"/>
                <a:gd name="T23" fmla="*/ 73540765 h 101"/>
                <a:gd name="T24" fmla="*/ 135514880 w 81"/>
                <a:gd name="T25" fmla="*/ 73540765 h 101"/>
                <a:gd name="T26" fmla="*/ 135514880 w 81"/>
                <a:gd name="T27" fmla="*/ 40856714 h 101"/>
                <a:gd name="T28" fmla="*/ 178879970 w 81"/>
                <a:gd name="T29" fmla="*/ 0 h 101"/>
                <a:gd name="T30" fmla="*/ 219533611 w 81"/>
                <a:gd name="T31" fmla="*/ 40856714 h 101"/>
                <a:gd name="T32" fmla="*/ 178879970 w 81"/>
                <a:gd name="T33" fmla="*/ 84436549 h 101"/>
                <a:gd name="T34" fmla="*/ 146355741 w 81"/>
                <a:gd name="T35" fmla="*/ 84436549 h 101"/>
                <a:gd name="T36" fmla="*/ 146355741 w 81"/>
                <a:gd name="T37" fmla="*/ 275097914 h 101"/>
                <a:gd name="T38" fmla="*/ 146355741 w 81"/>
                <a:gd name="T39" fmla="*/ 73540765 h 101"/>
                <a:gd name="T40" fmla="*/ 178879970 w 81"/>
                <a:gd name="T41" fmla="*/ 73540765 h 101"/>
                <a:gd name="T42" fmla="*/ 208692750 w 81"/>
                <a:gd name="T43" fmla="*/ 40856714 h 101"/>
                <a:gd name="T44" fmla="*/ 178879970 w 81"/>
                <a:gd name="T45" fmla="*/ 10895784 h 101"/>
                <a:gd name="T46" fmla="*/ 146355741 w 81"/>
                <a:gd name="T47" fmla="*/ 40856714 h 101"/>
                <a:gd name="T48" fmla="*/ 146355741 w 81"/>
                <a:gd name="T49" fmla="*/ 73540765 h 101"/>
                <a:gd name="T50" fmla="*/ 43365091 w 81"/>
                <a:gd name="T51" fmla="*/ 10895784 h 101"/>
                <a:gd name="T52" fmla="*/ 10840861 w 81"/>
                <a:gd name="T53" fmla="*/ 40856714 h 101"/>
                <a:gd name="T54" fmla="*/ 43365091 w 81"/>
                <a:gd name="T55" fmla="*/ 73540765 h 101"/>
                <a:gd name="T56" fmla="*/ 75887674 w 81"/>
                <a:gd name="T57" fmla="*/ 73540765 h 101"/>
                <a:gd name="T58" fmla="*/ 75887674 w 81"/>
                <a:gd name="T59" fmla="*/ 40856714 h 101"/>
                <a:gd name="T60" fmla="*/ 43365091 w 81"/>
                <a:gd name="T61" fmla="*/ 10895784 h 10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1" h="101">
                  <a:moveTo>
                    <a:pt x="54" y="101"/>
                  </a:moveTo>
                  <a:cubicBezTo>
                    <a:pt x="50" y="101"/>
                    <a:pt x="50" y="101"/>
                    <a:pt x="50" y="10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101"/>
                    <a:pt x="31" y="101"/>
                    <a:pt x="31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7"/>
                    <a:pt x="57" y="0"/>
                    <a:pt x="66" y="0"/>
                  </a:cubicBezTo>
                  <a:cubicBezTo>
                    <a:pt x="74" y="0"/>
                    <a:pt x="81" y="7"/>
                    <a:pt x="81" y="15"/>
                  </a:cubicBezTo>
                  <a:cubicBezTo>
                    <a:pt x="81" y="24"/>
                    <a:pt x="74" y="31"/>
                    <a:pt x="66" y="31"/>
                  </a:cubicBezTo>
                  <a:cubicBezTo>
                    <a:pt x="54" y="31"/>
                    <a:pt x="54" y="31"/>
                    <a:pt x="54" y="31"/>
                  </a:cubicBezTo>
                  <a:lnTo>
                    <a:pt x="54" y="101"/>
                  </a:lnTo>
                  <a:close/>
                  <a:moveTo>
                    <a:pt x="54" y="27"/>
                  </a:moveTo>
                  <a:cubicBezTo>
                    <a:pt x="66" y="27"/>
                    <a:pt x="66" y="27"/>
                    <a:pt x="66" y="27"/>
                  </a:cubicBezTo>
                  <a:cubicBezTo>
                    <a:pt x="72" y="27"/>
                    <a:pt x="77" y="22"/>
                    <a:pt x="77" y="15"/>
                  </a:cubicBezTo>
                  <a:cubicBezTo>
                    <a:pt x="77" y="9"/>
                    <a:pt x="72" y="4"/>
                    <a:pt x="66" y="4"/>
                  </a:cubicBezTo>
                  <a:cubicBezTo>
                    <a:pt x="59" y="4"/>
                    <a:pt x="54" y="9"/>
                    <a:pt x="54" y="15"/>
                  </a:cubicBezTo>
                  <a:lnTo>
                    <a:pt x="54" y="27"/>
                  </a:lnTo>
                  <a:close/>
                  <a:moveTo>
                    <a:pt x="16" y="4"/>
                  </a:moveTo>
                  <a:cubicBezTo>
                    <a:pt x="9" y="4"/>
                    <a:pt x="4" y="9"/>
                    <a:pt x="4" y="15"/>
                  </a:cubicBezTo>
                  <a:cubicBezTo>
                    <a:pt x="4" y="22"/>
                    <a:pt x="9" y="27"/>
                    <a:pt x="16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9"/>
                    <a:pt x="22" y="4"/>
                    <a:pt x="16" y="4"/>
                  </a:cubicBezTo>
                  <a:close/>
                </a:path>
              </a:pathLst>
            </a:custGeom>
            <a:solidFill>
              <a:srgbClr val="023A47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9" name="Freeform 57"/>
            <p:cNvSpPr>
              <a:spLocks noEditPoints="1"/>
            </p:cNvSpPr>
            <p:nvPr/>
          </p:nvSpPr>
          <p:spPr bwMode="auto">
            <a:xfrm>
              <a:off x="3484563" y="2525713"/>
              <a:ext cx="222250" cy="274638"/>
            </a:xfrm>
            <a:custGeom>
              <a:avLst/>
              <a:gdLst>
                <a:gd name="T0" fmla="*/ 184309935 w 134"/>
                <a:gd name="T1" fmla="*/ 0 h 166"/>
                <a:gd name="T2" fmla="*/ 0 w 134"/>
                <a:gd name="T3" fmla="*/ 183392006 h 166"/>
                <a:gd name="T4" fmla="*/ 30259172 w 134"/>
                <a:gd name="T5" fmla="*/ 287405358 h 166"/>
                <a:gd name="T6" fmla="*/ 46765381 w 134"/>
                <a:gd name="T7" fmla="*/ 306565495 h 166"/>
                <a:gd name="T8" fmla="*/ 104533795 w 134"/>
                <a:gd name="T9" fmla="*/ 437949998 h 166"/>
                <a:gd name="T10" fmla="*/ 107285382 w 134"/>
                <a:gd name="T11" fmla="*/ 448899120 h 166"/>
                <a:gd name="T12" fmla="*/ 118288416 w 134"/>
                <a:gd name="T13" fmla="*/ 454373681 h 166"/>
                <a:gd name="T14" fmla="*/ 184309935 w 134"/>
                <a:gd name="T15" fmla="*/ 454373681 h 166"/>
                <a:gd name="T16" fmla="*/ 247579866 w 134"/>
                <a:gd name="T17" fmla="*/ 454373681 h 166"/>
                <a:gd name="T18" fmla="*/ 258584558 w 134"/>
                <a:gd name="T19" fmla="*/ 448899120 h 166"/>
                <a:gd name="T20" fmla="*/ 264086075 w 134"/>
                <a:gd name="T21" fmla="*/ 437949998 h 166"/>
                <a:gd name="T22" fmla="*/ 319104560 w 134"/>
                <a:gd name="T23" fmla="*/ 306565495 h 166"/>
                <a:gd name="T24" fmla="*/ 335609110 w 134"/>
                <a:gd name="T25" fmla="*/ 287405358 h 166"/>
                <a:gd name="T26" fmla="*/ 368619869 w 134"/>
                <a:gd name="T27" fmla="*/ 183392006 h 166"/>
                <a:gd name="T28" fmla="*/ 184309935 w 134"/>
                <a:gd name="T29" fmla="*/ 0 h 166"/>
                <a:gd name="T30" fmla="*/ 324606076 w 134"/>
                <a:gd name="T31" fmla="*/ 279192689 h 166"/>
                <a:gd name="T32" fmla="*/ 324606076 w 134"/>
                <a:gd name="T33" fmla="*/ 279192689 h 166"/>
                <a:gd name="T34" fmla="*/ 308099868 w 134"/>
                <a:gd name="T35" fmla="*/ 298354480 h 166"/>
                <a:gd name="T36" fmla="*/ 247579866 w 134"/>
                <a:gd name="T37" fmla="*/ 437949998 h 166"/>
                <a:gd name="T38" fmla="*/ 184309935 w 134"/>
                <a:gd name="T39" fmla="*/ 437949998 h 166"/>
                <a:gd name="T40" fmla="*/ 118288416 w 134"/>
                <a:gd name="T41" fmla="*/ 437949998 h 166"/>
                <a:gd name="T42" fmla="*/ 57768414 w 134"/>
                <a:gd name="T43" fmla="*/ 298354480 h 166"/>
                <a:gd name="T44" fmla="*/ 44013793 w 134"/>
                <a:gd name="T45" fmla="*/ 279192689 h 166"/>
                <a:gd name="T46" fmla="*/ 44013793 w 134"/>
                <a:gd name="T47" fmla="*/ 279192689 h 166"/>
                <a:gd name="T48" fmla="*/ 13754621 w 134"/>
                <a:gd name="T49" fmla="*/ 183392006 h 166"/>
                <a:gd name="T50" fmla="*/ 184309935 w 134"/>
                <a:gd name="T51" fmla="*/ 16423683 h 166"/>
                <a:gd name="T52" fmla="*/ 352115319 w 134"/>
                <a:gd name="T53" fmla="*/ 183392006 h 166"/>
                <a:gd name="T54" fmla="*/ 324606076 w 134"/>
                <a:gd name="T55" fmla="*/ 279192689 h 16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4" h="166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cubicBezTo>
                    <a:pt x="0" y="81"/>
                    <a:pt x="4" y="94"/>
                    <a:pt x="11" y="105"/>
                  </a:cubicBezTo>
                  <a:cubicBezTo>
                    <a:pt x="13" y="107"/>
                    <a:pt x="15" y="110"/>
                    <a:pt x="17" y="112"/>
                  </a:cubicBezTo>
                  <a:cubicBezTo>
                    <a:pt x="24" y="121"/>
                    <a:pt x="38" y="142"/>
                    <a:pt x="38" y="160"/>
                  </a:cubicBezTo>
                  <a:cubicBezTo>
                    <a:pt x="38" y="162"/>
                    <a:pt x="38" y="163"/>
                    <a:pt x="39" y="164"/>
                  </a:cubicBezTo>
                  <a:cubicBezTo>
                    <a:pt x="40" y="165"/>
                    <a:pt x="42" y="166"/>
                    <a:pt x="43" y="166"/>
                  </a:cubicBezTo>
                  <a:cubicBezTo>
                    <a:pt x="67" y="166"/>
                    <a:pt x="67" y="166"/>
                    <a:pt x="67" y="166"/>
                  </a:cubicBezTo>
                  <a:cubicBezTo>
                    <a:pt x="90" y="166"/>
                    <a:pt x="90" y="166"/>
                    <a:pt x="90" y="166"/>
                  </a:cubicBezTo>
                  <a:cubicBezTo>
                    <a:pt x="91" y="166"/>
                    <a:pt x="93" y="165"/>
                    <a:pt x="94" y="164"/>
                  </a:cubicBezTo>
                  <a:cubicBezTo>
                    <a:pt x="95" y="163"/>
                    <a:pt x="96" y="162"/>
                    <a:pt x="96" y="160"/>
                  </a:cubicBezTo>
                  <a:cubicBezTo>
                    <a:pt x="95" y="142"/>
                    <a:pt x="110" y="121"/>
                    <a:pt x="116" y="112"/>
                  </a:cubicBezTo>
                  <a:cubicBezTo>
                    <a:pt x="118" y="110"/>
                    <a:pt x="120" y="107"/>
                    <a:pt x="122" y="105"/>
                  </a:cubicBezTo>
                  <a:cubicBezTo>
                    <a:pt x="130" y="94"/>
                    <a:pt x="134" y="81"/>
                    <a:pt x="134" y="67"/>
                  </a:cubicBezTo>
                  <a:cubicBezTo>
                    <a:pt x="134" y="30"/>
                    <a:pt x="104" y="0"/>
                    <a:pt x="67" y="0"/>
                  </a:cubicBezTo>
                  <a:close/>
                  <a:moveTo>
                    <a:pt x="118" y="102"/>
                  </a:moveTo>
                  <a:cubicBezTo>
                    <a:pt x="118" y="102"/>
                    <a:pt x="118" y="102"/>
                    <a:pt x="118" y="102"/>
                  </a:cubicBezTo>
                  <a:cubicBezTo>
                    <a:pt x="116" y="104"/>
                    <a:pt x="114" y="107"/>
                    <a:pt x="112" y="109"/>
                  </a:cubicBezTo>
                  <a:cubicBezTo>
                    <a:pt x="104" y="120"/>
                    <a:pt x="90" y="141"/>
                    <a:pt x="90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43" y="160"/>
                    <a:pt x="43" y="160"/>
                    <a:pt x="43" y="160"/>
                  </a:cubicBezTo>
                  <a:cubicBezTo>
                    <a:pt x="44" y="141"/>
                    <a:pt x="30" y="120"/>
                    <a:pt x="21" y="109"/>
                  </a:cubicBezTo>
                  <a:cubicBezTo>
                    <a:pt x="19" y="107"/>
                    <a:pt x="17" y="104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9" y="92"/>
                    <a:pt x="5" y="80"/>
                    <a:pt x="5" y="67"/>
                  </a:cubicBezTo>
                  <a:cubicBezTo>
                    <a:pt x="5" y="33"/>
                    <a:pt x="33" y="6"/>
                    <a:pt x="67" y="6"/>
                  </a:cubicBezTo>
                  <a:cubicBezTo>
                    <a:pt x="101" y="6"/>
                    <a:pt x="128" y="33"/>
                    <a:pt x="128" y="67"/>
                  </a:cubicBezTo>
                  <a:cubicBezTo>
                    <a:pt x="128" y="80"/>
                    <a:pt x="124" y="92"/>
                    <a:pt x="118" y="102"/>
                  </a:cubicBezTo>
                  <a:close/>
                </a:path>
              </a:pathLst>
            </a:custGeom>
            <a:solidFill>
              <a:srgbClr val="023A47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0" name="Oval 58"/>
            <p:cNvSpPr>
              <a:spLocks noChangeArrowheads="1"/>
            </p:cNvSpPr>
            <p:nvPr/>
          </p:nvSpPr>
          <p:spPr bwMode="auto">
            <a:xfrm>
              <a:off x="3806825" y="3124200"/>
              <a:ext cx="569912" cy="568325"/>
            </a:xfrm>
            <a:prstGeom prst="ellipse">
              <a:avLst/>
            </a:prstGeom>
            <a:solidFill>
              <a:srgbClr val="024959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11" name="Freeform 59"/>
            <p:cNvSpPr/>
            <p:nvPr/>
          </p:nvSpPr>
          <p:spPr bwMode="auto">
            <a:xfrm>
              <a:off x="3968750" y="3438525"/>
              <a:ext cx="134937" cy="217488"/>
            </a:xfrm>
            <a:custGeom>
              <a:avLst/>
              <a:gdLst>
                <a:gd name="T0" fmla="*/ 222014678 w 81"/>
                <a:gd name="T1" fmla="*/ 111302779 h 132"/>
                <a:gd name="T2" fmla="*/ 183162817 w 81"/>
                <a:gd name="T3" fmla="*/ 266040548 h 132"/>
                <a:gd name="T4" fmla="*/ 105457430 w 81"/>
                <a:gd name="T5" fmla="*/ 0 h 132"/>
                <a:gd name="T6" fmla="*/ 222014678 w 81"/>
                <a:gd name="T7" fmla="*/ 111302779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1" h="132">
                  <a:moveTo>
                    <a:pt x="80" y="41"/>
                  </a:moveTo>
                  <a:cubicBezTo>
                    <a:pt x="72" y="48"/>
                    <a:pt x="52" y="67"/>
                    <a:pt x="66" y="98"/>
                  </a:cubicBezTo>
                  <a:cubicBezTo>
                    <a:pt x="81" y="132"/>
                    <a:pt x="0" y="59"/>
                    <a:pt x="38" y="0"/>
                  </a:cubicBezTo>
                  <a:cubicBezTo>
                    <a:pt x="51" y="19"/>
                    <a:pt x="66" y="33"/>
                    <a:pt x="80" y="41"/>
                  </a:cubicBezTo>
                  <a:close/>
                </a:path>
              </a:pathLst>
            </a:custGeom>
            <a:solidFill>
              <a:srgbClr val="AD423F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2" name="Freeform 60"/>
            <p:cNvSpPr/>
            <p:nvPr/>
          </p:nvSpPr>
          <p:spPr bwMode="auto">
            <a:xfrm>
              <a:off x="4148138" y="3376613"/>
              <a:ext cx="139700" cy="180975"/>
            </a:xfrm>
            <a:custGeom>
              <a:avLst/>
              <a:gdLst>
                <a:gd name="T0" fmla="*/ 0 w 84"/>
                <a:gd name="T1" fmla="*/ 0 h 109"/>
                <a:gd name="T2" fmla="*/ 27658937 w 84"/>
                <a:gd name="T3" fmla="*/ 159887262 h 109"/>
                <a:gd name="T4" fmla="*/ 177016531 w 84"/>
                <a:gd name="T5" fmla="*/ 215019884 h 109"/>
                <a:gd name="T6" fmla="*/ 0 w 84"/>
                <a:gd name="T7" fmla="*/ 0 h 1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4" h="109">
                  <a:moveTo>
                    <a:pt x="0" y="0"/>
                  </a:moveTo>
                  <a:cubicBezTo>
                    <a:pt x="8" y="21"/>
                    <a:pt x="12" y="42"/>
                    <a:pt x="10" y="58"/>
                  </a:cubicBezTo>
                  <a:cubicBezTo>
                    <a:pt x="21" y="55"/>
                    <a:pt x="47" y="50"/>
                    <a:pt x="64" y="78"/>
                  </a:cubicBezTo>
                  <a:cubicBezTo>
                    <a:pt x="84" y="109"/>
                    <a:pt x="70" y="3"/>
                    <a:pt x="0" y="0"/>
                  </a:cubicBezTo>
                  <a:close/>
                </a:path>
              </a:pathLst>
            </a:custGeom>
            <a:solidFill>
              <a:srgbClr val="AD423F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3" name="Freeform 61"/>
            <p:cNvSpPr/>
            <p:nvPr/>
          </p:nvSpPr>
          <p:spPr bwMode="auto">
            <a:xfrm>
              <a:off x="3970338" y="3252788"/>
              <a:ext cx="222250" cy="295275"/>
            </a:xfrm>
            <a:custGeom>
              <a:avLst/>
              <a:gdLst>
                <a:gd name="T0" fmla="*/ 0 w 134"/>
                <a:gd name="T1" fmla="*/ 90808674 h 178"/>
                <a:gd name="T2" fmla="*/ 60520002 w 134"/>
                <a:gd name="T3" fmla="*/ 266921965 h 178"/>
                <a:gd name="T4" fmla="*/ 316352972 w 134"/>
                <a:gd name="T5" fmla="*/ 478809978 h 178"/>
                <a:gd name="T6" fmla="*/ 283342213 w 134"/>
                <a:gd name="T7" fmla="*/ 148596314 h 178"/>
                <a:gd name="T8" fmla="*/ 170555313 w 134"/>
                <a:gd name="T9" fmla="*/ 0 h 178"/>
                <a:gd name="T10" fmla="*/ 90779174 w 134"/>
                <a:gd name="T11" fmla="*/ 57787640 h 178"/>
                <a:gd name="T12" fmla="*/ 0 w 134"/>
                <a:gd name="T13" fmla="*/ 90808674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4" h="178">
                  <a:moveTo>
                    <a:pt x="0" y="33"/>
                  </a:moveTo>
                  <a:cubicBezTo>
                    <a:pt x="3" y="53"/>
                    <a:pt x="10" y="75"/>
                    <a:pt x="22" y="97"/>
                  </a:cubicBezTo>
                  <a:cubicBezTo>
                    <a:pt x="48" y="147"/>
                    <a:pt x="87" y="178"/>
                    <a:pt x="115" y="174"/>
                  </a:cubicBezTo>
                  <a:cubicBezTo>
                    <a:pt x="134" y="153"/>
                    <a:pt x="129" y="103"/>
                    <a:pt x="103" y="54"/>
                  </a:cubicBezTo>
                  <a:cubicBezTo>
                    <a:pt x="91" y="32"/>
                    <a:pt x="77" y="14"/>
                    <a:pt x="62" y="0"/>
                  </a:cubicBezTo>
                  <a:cubicBezTo>
                    <a:pt x="55" y="8"/>
                    <a:pt x="45" y="15"/>
                    <a:pt x="33" y="21"/>
                  </a:cubicBezTo>
                  <a:cubicBezTo>
                    <a:pt x="22" y="27"/>
                    <a:pt x="10" y="31"/>
                    <a:pt x="0" y="33"/>
                  </a:cubicBezTo>
                  <a:close/>
                </a:path>
              </a:pathLst>
            </a:custGeom>
            <a:solidFill>
              <a:srgbClr val="F2644C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4" name="Freeform 62"/>
            <p:cNvSpPr/>
            <p:nvPr/>
          </p:nvSpPr>
          <p:spPr bwMode="auto">
            <a:xfrm>
              <a:off x="4017963" y="3309938"/>
              <a:ext cx="84137" cy="84138"/>
            </a:xfrm>
            <a:custGeom>
              <a:avLst/>
              <a:gdLst>
                <a:gd name="T0" fmla="*/ 124591752 w 50"/>
                <a:gd name="T1" fmla="*/ 42474545 h 50"/>
                <a:gd name="T2" fmla="*/ 99106655 w 50"/>
                <a:gd name="T3" fmla="*/ 124593233 h 50"/>
                <a:gd name="T4" fmla="*/ 16988943 w 50"/>
                <a:gd name="T5" fmla="*/ 99109516 h 50"/>
                <a:gd name="T6" fmla="*/ 42474040 w 50"/>
                <a:gd name="T7" fmla="*/ 16990828 h 50"/>
                <a:gd name="T8" fmla="*/ 124591752 w 50"/>
                <a:gd name="T9" fmla="*/ 42474545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0">
                  <a:moveTo>
                    <a:pt x="44" y="15"/>
                  </a:moveTo>
                  <a:cubicBezTo>
                    <a:pt x="50" y="26"/>
                    <a:pt x="46" y="39"/>
                    <a:pt x="35" y="44"/>
                  </a:cubicBezTo>
                  <a:cubicBezTo>
                    <a:pt x="25" y="50"/>
                    <a:pt x="12" y="46"/>
                    <a:pt x="6" y="35"/>
                  </a:cubicBezTo>
                  <a:cubicBezTo>
                    <a:pt x="0" y="25"/>
                    <a:pt x="4" y="12"/>
                    <a:pt x="15" y="6"/>
                  </a:cubicBezTo>
                  <a:cubicBezTo>
                    <a:pt x="26" y="0"/>
                    <a:pt x="39" y="4"/>
                    <a:pt x="44" y="15"/>
                  </a:cubicBezTo>
                  <a:close/>
                </a:path>
              </a:pathLst>
            </a:custGeom>
            <a:solidFill>
              <a:srgbClr val="024959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5" name="Freeform 63"/>
            <p:cNvSpPr/>
            <p:nvPr/>
          </p:nvSpPr>
          <p:spPr bwMode="auto">
            <a:xfrm>
              <a:off x="4027488" y="3319463"/>
              <a:ext cx="66675" cy="65088"/>
            </a:xfrm>
            <a:custGeom>
              <a:avLst/>
              <a:gdLst>
                <a:gd name="T0" fmla="*/ 95205395 w 41"/>
                <a:gd name="T1" fmla="*/ 31772707 h 40"/>
                <a:gd name="T2" fmla="*/ 76692512 w 41"/>
                <a:gd name="T3" fmla="*/ 95319749 h 40"/>
                <a:gd name="T4" fmla="*/ 13222791 w 41"/>
                <a:gd name="T5" fmla="*/ 76785941 h 40"/>
                <a:gd name="T6" fmla="*/ 31735674 w 41"/>
                <a:gd name="T7" fmla="*/ 13238899 h 40"/>
                <a:gd name="T8" fmla="*/ 95205395 w 41"/>
                <a:gd name="T9" fmla="*/ 3177270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40">
                  <a:moveTo>
                    <a:pt x="36" y="12"/>
                  </a:moveTo>
                  <a:cubicBezTo>
                    <a:pt x="41" y="21"/>
                    <a:pt x="37" y="31"/>
                    <a:pt x="29" y="36"/>
                  </a:cubicBezTo>
                  <a:cubicBezTo>
                    <a:pt x="20" y="40"/>
                    <a:pt x="9" y="37"/>
                    <a:pt x="5" y="29"/>
                  </a:cubicBezTo>
                  <a:cubicBezTo>
                    <a:pt x="0" y="20"/>
                    <a:pt x="3" y="9"/>
                    <a:pt x="12" y="5"/>
                  </a:cubicBezTo>
                  <a:cubicBezTo>
                    <a:pt x="21" y="0"/>
                    <a:pt x="31" y="3"/>
                    <a:pt x="3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6" name="Freeform 64"/>
            <p:cNvSpPr/>
            <p:nvPr/>
          </p:nvSpPr>
          <p:spPr bwMode="auto">
            <a:xfrm>
              <a:off x="3968750" y="3236913"/>
              <a:ext cx="104775" cy="69850"/>
            </a:xfrm>
            <a:custGeom>
              <a:avLst/>
              <a:gdLst>
                <a:gd name="T0" fmla="*/ 74679629 w 63"/>
                <a:gd name="T1" fmla="*/ 47498000 h 43"/>
                <a:gd name="T2" fmla="*/ 0 w 63"/>
                <a:gd name="T3" fmla="*/ 73885056 h 43"/>
                <a:gd name="T4" fmla="*/ 2765727 w 63"/>
                <a:gd name="T5" fmla="*/ 113465640 h 43"/>
                <a:gd name="T6" fmla="*/ 94039720 w 63"/>
                <a:gd name="T7" fmla="*/ 81800848 h 43"/>
                <a:gd name="T8" fmla="*/ 174250804 w 63"/>
                <a:gd name="T9" fmla="*/ 26387056 h 43"/>
                <a:gd name="T10" fmla="*/ 141060412 w 63"/>
                <a:gd name="T11" fmla="*/ 0 h 43"/>
                <a:gd name="T12" fmla="*/ 74679629 w 63"/>
                <a:gd name="T13" fmla="*/ 47498000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" h="43">
                  <a:moveTo>
                    <a:pt x="27" y="18"/>
                  </a:moveTo>
                  <a:cubicBezTo>
                    <a:pt x="18" y="23"/>
                    <a:pt x="9" y="26"/>
                    <a:pt x="0" y="28"/>
                  </a:cubicBezTo>
                  <a:cubicBezTo>
                    <a:pt x="0" y="33"/>
                    <a:pt x="0" y="38"/>
                    <a:pt x="1" y="43"/>
                  </a:cubicBezTo>
                  <a:cubicBezTo>
                    <a:pt x="11" y="41"/>
                    <a:pt x="23" y="37"/>
                    <a:pt x="34" y="31"/>
                  </a:cubicBezTo>
                  <a:cubicBezTo>
                    <a:pt x="46" y="25"/>
                    <a:pt x="56" y="18"/>
                    <a:pt x="63" y="10"/>
                  </a:cubicBezTo>
                  <a:cubicBezTo>
                    <a:pt x="59" y="7"/>
                    <a:pt x="55" y="3"/>
                    <a:pt x="51" y="0"/>
                  </a:cubicBezTo>
                  <a:cubicBezTo>
                    <a:pt x="44" y="7"/>
                    <a:pt x="37" y="13"/>
                    <a:pt x="27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7" name="Freeform 65"/>
            <p:cNvSpPr/>
            <p:nvPr/>
          </p:nvSpPr>
          <p:spPr bwMode="auto">
            <a:xfrm>
              <a:off x="3967163" y="3213100"/>
              <a:ext cx="85725" cy="69850"/>
            </a:xfrm>
            <a:custGeom>
              <a:avLst/>
              <a:gdLst>
                <a:gd name="T0" fmla="*/ 32613417 w 52"/>
                <a:gd name="T1" fmla="*/ 2765727 h 42"/>
                <a:gd name="T2" fmla="*/ 2718472 w 52"/>
                <a:gd name="T3" fmla="*/ 116167202 h 42"/>
                <a:gd name="T4" fmla="*/ 76097423 w 52"/>
                <a:gd name="T5" fmla="*/ 88508265 h 42"/>
                <a:gd name="T6" fmla="*/ 141322608 w 52"/>
                <a:gd name="T7" fmla="*/ 38721846 h 42"/>
                <a:gd name="T8" fmla="*/ 32613417 w 52"/>
                <a:gd name="T9" fmla="*/ 276572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42">
                  <a:moveTo>
                    <a:pt x="12" y="1"/>
                  </a:moveTo>
                  <a:cubicBezTo>
                    <a:pt x="4" y="10"/>
                    <a:pt x="0" y="24"/>
                    <a:pt x="1" y="42"/>
                  </a:cubicBezTo>
                  <a:cubicBezTo>
                    <a:pt x="10" y="40"/>
                    <a:pt x="19" y="37"/>
                    <a:pt x="28" y="32"/>
                  </a:cubicBezTo>
                  <a:cubicBezTo>
                    <a:pt x="38" y="27"/>
                    <a:pt x="45" y="21"/>
                    <a:pt x="52" y="14"/>
                  </a:cubicBezTo>
                  <a:cubicBezTo>
                    <a:pt x="38" y="5"/>
                    <a:pt x="24" y="0"/>
                    <a:pt x="12" y="1"/>
                  </a:cubicBezTo>
                  <a:close/>
                </a:path>
              </a:pathLst>
            </a:custGeom>
            <a:solidFill>
              <a:srgbClr val="F2644C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8" name="Freeform 66"/>
            <p:cNvSpPr/>
            <p:nvPr/>
          </p:nvSpPr>
          <p:spPr bwMode="auto">
            <a:xfrm>
              <a:off x="4087813" y="3409950"/>
              <a:ext cx="92075" cy="158750"/>
            </a:xfrm>
            <a:custGeom>
              <a:avLst/>
              <a:gdLst>
                <a:gd name="T0" fmla="*/ 16816243 w 55"/>
                <a:gd name="T1" fmla="*/ 2735130 h 96"/>
                <a:gd name="T2" fmla="*/ 5604856 w 55"/>
                <a:gd name="T3" fmla="*/ 2735130 h 96"/>
                <a:gd name="T4" fmla="*/ 5604856 w 55"/>
                <a:gd name="T5" fmla="*/ 2735130 h 96"/>
                <a:gd name="T6" fmla="*/ 2802428 w 55"/>
                <a:gd name="T7" fmla="*/ 10938867 h 96"/>
                <a:gd name="T8" fmla="*/ 137325677 w 55"/>
                <a:gd name="T9" fmla="*/ 259781146 h 96"/>
                <a:gd name="T10" fmla="*/ 148537064 w 55"/>
                <a:gd name="T11" fmla="*/ 262516276 h 96"/>
                <a:gd name="T12" fmla="*/ 148537064 w 55"/>
                <a:gd name="T13" fmla="*/ 262516276 h 96"/>
                <a:gd name="T14" fmla="*/ 154141920 w 55"/>
                <a:gd name="T15" fmla="*/ 251577409 h 96"/>
                <a:gd name="T16" fmla="*/ 16816243 w 55"/>
                <a:gd name="T17" fmla="*/ 2735130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" h="96">
                  <a:moveTo>
                    <a:pt x="6" y="1"/>
                  </a:moveTo>
                  <a:cubicBezTo>
                    <a:pt x="6" y="0"/>
                    <a:pt x="4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50" y="96"/>
                    <a:pt x="51" y="96"/>
                    <a:pt x="53" y="9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4" y="95"/>
                    <a:pt x="55" y="93"/>
                    <a:pt x="55" y="92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rgbClr val="AD423F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9" name="Freeform 67"/>
            <p:cNvSpPr>
              <a:spLocks noEditPoints="1"/>
            </p:cNvSpPr>
            <p:nvPr/>
          </p:nvSpPr>
          <p:spPr bwMode="auto">
            <a:xfrm>
              <a:off x="2035175" y="3794125"/>
              <a:ext cx="1050925" cy="1077913"/>
            </a:xfrm>
            <a:custGeom>
              <a:avLst/>
              <a:gdLst>
                <a:gd name="T0" fmla="*/ 1742024220 w 634"/>
                <a:gd name="T1" fmla="*/ 652503292 h 651"/>
                <a:gd name="T2" fmla="*/ 1739275902 w 634"/>
                <a:gd name="T3" fmla="*/ 647019348 h 651"/>
                <a:gd name="T4" fmla="*/ 1739275902 w 634"/>
                <a:gd name="T5" fmla="*/ 0 h 651"/>
                <a:gd name="T6" fmla="*/ 0 w 634"/>
                <a:gd name="T7" fmla="*/ 0 h 651"/>
                <a:gd name="T8" fmla="*/ 0 w 634"/>
                <a:gd name="T9" fmla="*/ 1066486460 h 651"/>
                <a:gd name="T10" fmla="*/ 189589191 w 634"/>
                <a:gd name="T11" fmla="*/ 1066486460 h 651"/>
                <a:gd name="T12" fmla="*/ 186842530 w 634"/>
                <a:gd name="T13" fmla="*/ 1066486460 h 651"/>
                <a:gd name="T14" fmla="*/ 0 w 634"/>
                <a:gd name="T15" fmla="*/ 1066486460 h 651"/>
                <a:gd name="T16" fmla="*/ 0 w 634"/>
                <a:gd name="T17" fmla="*/ 1124059598 h 651"/>
                <a:gd name="T18" fmla="*/ 686918727 w 634"/>
                <a:gd name="T19" fmla="*/ 1784787151 h 651"/>
                <a:gd name="T20" fmla="*/ 1060602130 w 634"/>
                <a:gd name="T21" fmla="*/ 1784787151 h 651"/>
                <a:gd name="T22" fmla="*/ 1742024220 w 634"/>
                <a:gd name="T23" fmla="*/ 1346129545 h 651"/>
                <a:gd name="T24" fmla="*/ 1742024220 w 634"/>
                <a:gd name="T25" fmla="*/ 1066486460 h 651"/>
                <a:gd name="T26" fmla="*/ 1742024220 w 634"/>
                <a:gd name="T27" fmla="*/ 652503292 h 651"/>
                <a:gd name="T28" fmla="*/ 406654931 w 634"/>
                <a:gd name="T29" fmla="*/ 1066486460 h 651"/>
                <a:gd name="T30" fmla="*/ 403908271 w 634"/>
                <a:gd name="T31" fmla="*/ 1066486460 h 651"/>
                <a:gd name="T32" fmla="*/ 829796456 w 634"/>
                <a:gd name="T33" fmla="*/ 1066486460 h 651"/>
                <a:gd name="T34" fmla="*/ 829796456 w 634"/>
                <a:gd name="T35" fmla="*/ 1066486460 h 651"/>
                <a:gd name="T36" fmla="*/ 406654931 w 634"/>
                <a:gd name="T37" fmla="*/ 1066486460 h 65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34" h="651">
                  <a:moveTo>
                    <a:pt x="634" y="238"/>
                  </a:moveTo>
                  <a:cubicBezTo>
                    <a:pt x="633" y="236"/>
                    <a:pt x="633" y="236"/>
                    <a:pt x="633" y="236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89"/>
                    <a:pt x="0" y="389"/>
                    <a:pt x="0" y="389"/>
                  </a:cubicBezTo>
                  <a:cubicBezTo>
                    <a:pt x="69" y="389"/>
                    <a:pt x="69" y="389"/>
                    <a:pt x="69" y="389"/>
                  </a:cubicBezTo>
                  <a:cubicBezTo>
                    <a:pt x="69" y="389"/>
                    <a:pt x="68" y="389"/>
                    <a:pt x="68" y="389"/>
                  </a:cubicBezTo>
                  <a:cubicBezTo>
                    <a:pt x="0" y="389"/>
                    <a:pt x="0" y="389"/>
                    <a:pt x="0" y="389"/>
                  </a:cubicBezTo>
                  <a:cubicBezTo>
                    <a:pt x="0" y="402"/>
                    <a:pt x="0" y="410"/>
                    <a:pt x="0" y="410"/>
                  </a:cubicBezTo>
                  <a:cubicBezTo>
                    <a:pt x="0" y="555"/>
                    <a:pt x="105" y="651"/>
                    <a:pt x="250" y="651"/>
                  </a:cubicBezTo>
                  <a:cubicBezTo>
                    <a:pt x="386" y="651"/>
                    <a:pt x="386" y="651"/>
                    <a:pt x="386" y="651"/>
                  </a:cubicBezTo>
                  <a:cubicBezTo>
                    <a:pt x="551" y="651"/>
                    <a:pt x="634" y="517"/>
                    <a:pt x="634" y="491"/>
                  </a:cubicBezTo>
                  <a:cubicBezTo>
                    <a:pt x="634" y="389"/>
                    <a:pt x="634" y="389"/>
                    <a:pt x="634" y="389"/>
                  </a:cubicBezTo>
                  <a:lnTo>
                    <a:pt x="634" y="238"/>
                  </a:lnTo>
                  <a:close/>
                  <a:moveTo>
                    <a:pt x="148" y="389"/>
                  </a:moveTo>
                  <a:cubicBezTo>
                    <a:pt x="148" y="389"/>
                    <a:pt x="148" y="389"/>
                    <a:pt x="147" y="389"/>
                  </a:cubicBezTo>
                  <a:cubicBezTo>
                    <a:pt x="302" y="389"/>
                    <a:pt x="302" y="389"/>
                    <a:pt x="302" y="389"/>
                  </a:cubicBezTo>
                  <a:cubicBezTo>
                    <a:pt x="302" y="389"/>
                    <a:pt x="302" y="389"/>
                    <a:pt x="302" y="389"/>
                  </a:cubicBezTo>
                  <a:lnTo>
                    <a:pt x="148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0" name="Freeform 68"/>
            <p:cNvSpPr/>
            <p:nvPr/>
          </p:nvSpPr>
          <p:spPr bwMode="auto">
            <a:xfrm>
              <a:off x="1835150" y="3794125"/>
              <a:ext cx="1385887" cy="449263"/>
            </a:xfrm>
            <a:custGeom>
              <a:avLst/>
              <a:gdLst>
                <a:gd name="T0" fmla="*/ 79507195 w 837"/>
                <a:gd name="T1" fmla="*/ 744786875 h 271"/>
                <a:gd name="T2" fmla="*/ 2147483647 w 837"/>
                <a:gd name="T3" fmla="*/ 744786875 h 271"/>
                <a:gd name="T4" fmla="*/ 2147483647 w 837"/>
                <a:gd name="T5" fmla="*/ 629359440 h 271"/>
                <a:gd name="T6" fmla="*/ 2147483647 w 837"/>
                <a:gd name="T7" fmla="*/ 566147639 h 271"/>
                <a:gd name="T8" fmla="*/ 2147483647 w 837"/>
                <a:gd name="T9" fmla="*/ 401249882 h 271"/>
                <a:gd name="T10" fmla="*/ 2147483647 w 837"/>
                <a:gd name="T11" fmla="*/ 338039738 h 271"/>
                <a:gd name="T12" fmla="*/ 2147483647 w 837"/>
                <a:gd name="T13" fmla="*/ 173141981 h 271"/>
                <a:gd name="T14" fmla="*/ 2147483647 w 837"/>
                <a:gd name="T15" fmla="*/ 109931838 h 271"/>
                <a:gd name="T16" fmla="*/ 2147483647 w 837"/>
                <a:gd name="T17" fmla="*/ 0 h 271"/>
                <a:gd name="T18" fmla="*/ 79507195 w 837"/>
                <a:gd name="T19" fmla="*/ 0 h 271"/>
                <a:gd name="T20" fmla="*/ 21932448 w 837"/>
                <a:gd name="T21" fmla="*/ 109931838 h 271"/>
                <a:gd name="T22" fmla="*/ 10966224 w 837"/>
                <a:gd name="T23" fmla="*/ 173141981 h 271"/>
                <a:gd name="T24" fmla="*/ 0 w 837"/>
                <a:gd name="T25" fmla="*/ 338039738 h 271"/>
                <a:gd name="T26" fmla="*/ 0 w 837"/>
                <a:gd name="T27" fmla="*/ 373766922 h 271"/>
                <a:gd name="T28" fmla="*/ 0 w 837"/>
                <a:gd name="T29" fmla="*/ 401249882 h 271"/>
                <a:gd name="T30" fmla="*/ 10966224 w 837"/>
                <a:gd name="T31" fmla="*/ 566147639 h 271"/>
                <a:gd name="T32" fmla="*/ 21932448 w 837"/>
                <a:gd name="T33" fmla="*/ 629359440 h 271"/>
                <a:gd name="T34" fmla="*/ 79507195 w 837"/>
                <a:gd name="T35" fmla="*/ 744786875 h 27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37" h="271">
                  <a:moveTo>
                    <a:pt x="29" y="271"/>
                  </a:moveTo>
                  <a:cubicBezTo>
                    <a:pt x="837" y="271"/>
                    <a:pt x="837" y="271"/>
                    <a:pt x="837" y="271"/>
                  </a:cubicBezTo>
                  <a:cubicBezTo>
                    <a:pt x="837" y="229"/>
                    <a:pt x="837" y="229"/>
                    <a:pt x="837" y="229"/>
                  </a:cubicBezTo>
                  <a:cubicBezTo>
                    <a:pt x="837" y="206"/>
                    <a:pt x="837" y="206"/>
                    <a:pt x="837" y="206"/>
                  </a:cubicBezTo>
                  <a:cubicBezTo>
                    <a:pt x="837" y="146"/>
                    <a:pt x="837" y="146"/>
                    <a:pt x="837" y="146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63"/>
                    <a:pt x="837" y="63"/>
                    <a:pt x="837" y="63"/>
                  </a:cubicBezTo>
                  <a:cubicBezTo>
                    <a:pt x="837" y="40"/>
                    <a:pt x="837" y="40"/>
                    <a:pt x="837" y="40"/>
                  </a:cubicBezTo>
                  <a:cubicBezTo>
                    <a:pt x="837" y="0"/>
                    <a:pt x="837" y="0"/>
                    <a:pt x="837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1" y="0"/>
                    <a:pt x="13" y="15"/>
                    <a:pt x="8" y="40"/>
                  </a:cubicBezTo>
                  <a:cubicBezTo>
                    <a:pt x="7" y="47"/>
                    <a:pt x="5" y="55"/>
                    <a:pt x="4" y="63"/>
                  </a:cubicBezTo>
                  <a:cubicBezTo>
                    <a:pt x="2" y="81"/>
                    <a:pt x="0" y="101"/>
                    <a:pt x="0" y="123"/>
                  </a:cubicBezTo>
                  <a:cubicBezTo>
                    <a:pt x="0" y="127"/>
                    <a:pt x="0" y="131"/>
                    <a:pt x="0" y="136"/>
                  </a:cubicBezTo>
                  <a:cubicBezTo>
                    <a:pt x="0" y="139"/>
                    <a:pt x="0" y="143"/>
                    <a:pt x="0" y="146"/>
                  </a:cubicBezTo>
                  <a:cubicBezTo>
                    <a:pt x="0" y="168"/>
                    <a:pt x="2" y="189"/>
                    <a:pt x="4" y="206"/>
                  </a:cubicBezTo>
                  <a:cubicBezTo>
                    <a:pt x="5" y="215"/>
                    <a:pt x="6" y="222"/>
                    <a:pt x="8" y="229"/>
                  </a:cubicBezTo>
                  <a:cubicBezTo>
                    <a:pt x="13" y="255"/>
                    <a:pt x="21" y="271"/>
                    <a:pt x="29" y="271"/>
                  </a:cubicBezTo>
                  <a:close/>
                </a:path>
              </a:pathLst>
            </a:custGeom>
            <a:solidFill>
              <a:srgbClr val="F2644C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1" name="Freeform 69"/>
            <p:cNvSpPr/>
            <p:nvPr/>
          </p:nvSpPr>
          <p:spPr bwMode="auto">
            <a:xfrm>
              <a:off x="3429000" y="3889375"/>
              <a:ext cx="280987" cy="257175"/>
            </a:xfrm>
            <a:custGeom>
              <a:avLst/>
              <a:gdLst>
                <a:gd name="T0" fmla="*/ 60483642 w 177"/>
                <a:gd name="T1" fmla="*/ 380544388 h 162"/>
                <a:gd name="T2" fmla="*/ 446066069 w 177"/>
                <a:gd name="T3" fmla="*/ 204133450 h 162"/>
                <a:gd name="T4" fmla="*/ 60483642 w 177"/>
                <a:gd name="T5" fmla="*/ 25201563 h 162"/>
                <a:gd name="T6" fmla="*/ 0 w 177"/>
                <a:gd name="T7" fmla="*/ 0 h 162"/>
                <a:gd name="T8" fmla="*/ 0 w 177"/>
                <a:gd name="T9" fmla="*/ 408265313 h 162"/>
                <a:gd name="T10" fmla="*/ 60483642 w 177"/>
                <a:gd name="T11" fmla="*/ 380544388 h 1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7" h="162">
                  <a:moveTo>
                    <a:pt x="24" y="151"/>
                  </a:moveTo>
                  <a:lnTo>
                    <a:pt x="177" y="81"/>
                  </a:lnTo>
                  <a:lnTo>
                    <a:pt x="24" y="10"/>
                  </a:lnTo>
                  <a:lnTo>
                    <a:pt x="0" y="0"/>
                  </a:lnTo>
                  <a:lnTo>
                    <a:pt x="0" y="162"/>
                  </a:lnTo>
                  <a:lnTo>
                    <a:pt x="24" y="151"/>
                  </a:lnTo>
                  <a:close/>
                </a:path>
              </a:pathLst>
            </a:custGeom>
            <a:solidFill>
              <a:srgbClr val="F2644C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2" name="Freeform 70"/>
            <p:cNvSpPr/>
            <p:nvPr/>
          </p:nvSpPr>
          <p:spPr bwMode="auto">
            <a:xfrm>
              <a:off x="3221038" y="3794125"/>
              <a:ext cx="207962" cy="449263"/>
            </a:xfrm>
            <a:custGeom>
              <a:avLst/>
              <a:gdLst>
                <a:gd name="T0" fmla="*/ 330138881 w 131"/>
                <a:gd name="T1" fmla="*/ 559475310 h 283"/>
                <a:gd name="T2" fmla="*/ 330138881 w 131"/>
                <a:gd name="T3" fmla="*/ 151209543 h 283"/>
                <a:gd name="T4" fmla="*/ 0 w 131"/>
                <a:gd name="T5" fmla="*/ 0 h 283"/>
                <a:gd name="T6" fmla="*/ 0 w 131"/>
                <a:gd name="T7" fmla="*/ 105846680 h 283"/>
                <a:gd name="T8" fmla="*/ 0 w 131"/>
                <a:gd name="T9" fmla="*/ 166330498 h 283"/>
                <a:gd name="T10" fmla="*/ 0 w 131"/>
                <a:gd name="T11" fmla="*/ 322580359 h 283"/>
                <a:gd name="T12" fmla="*/ 0 w 131"/>
                <a:gd name="T13" fmla="*/ 355343220 h 283"/>
                <a:gd name="T14" fmla="*/ 0 w 131"/>
                <a:gd name="T15" fmla="*/ 383064176 h 283"/>
                <a:gd name="T16" fmla="*/ 0 w 131"/>
                <a:gd name="T17" fmla="*/ 541834991 h 283"/>
                <a:gd name="T18" fmla="*/ 0 w 131"/>
                <a:gd name="T19" fmla="*/ 602318808 h 283"/>
                <a:gd name="T20" fmla="*/ 0 w 131"/>
                <a:gd name="T21" fmla="*/ 713205806 h 283"/>
                <a:gd name="T22" fmla="*/ 330138881 w 131"/>
                <a:gd name="T23" fmla="*/ 559475310 h 2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1" h="283">
                  <a:moveTo>
                    <a:pt x="131" y="222"/>
                  </a:moveTo>
                  <a:lnTo>
                    <a:pt x="131" y="60"/>
                  </a:lnTo>
                  <a:lnTo>
                    <a:pt x="0" y="0"/>
                  </a:lnTo>
                  <a:lnTo>
                    <a:pt x="0" y="42"/>
                  </a:lnTo>
                  <a:lnTo>
                    <a:pt x="0" y="66"/>
                  </a:lnTo>
                  <a:lnTo>
                    <a:pt x="0" y="128"/>
                  </a:lnTo>
                  <a:lnTo>
                    <a:pt x="0" y="141"/>
                  </a:lnTo>
                  <a:lnTo>
                    <a:pt x="0" y="152"/>
                  </a:lnTo>
                  <a:lnTo>
                    <a:pt x="0" y="215"/>
                  </a:lnTo>
                  <a:lnTo>
                    <a:pt x="0" y="239"/>
                  </a:lnTo>
                  <a:lnTo>
                    <a:pt x="0" y="283"/>
                  </a:lnTo>
                  <a:lnTo>
                    <a:pt x="131" y="2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3" name="Freeform 71"/>
            <p:cNvSpPr/>
            <p:nvPr/>
          </p:nvSpPr>
          <p:spPr bwMode="auto">
            <a:xfrm>
              <a:off x="1846263" y="3841750"/>
              <a:ext cx="1374775" cy="28575"/>
            </a:xfrm>
            <a:custGeom>
              <a:avLst/>
              <a:gdLst>
                <a:gd name="T0" fmla="*/ 2147483647 w 830"/>
                <a:gd name="T1" fmla="*/ 0 h 17"/>
                <a:gd name="T2" fmla="*/ 10973355 w 830"/>
                <a:gd name="T3" fmla="*/ 0 h 17"/>
                <a:gd name="T4" fmla="*/ 2742925 w 830"/>
                <a:gd name="T5" fmla="*/ 31079515 h 17"/>
                <a:gd name="T6" fmla="*/ 0 w 830"/>
                <a:gd name="T7" fmla="*/ 48031213 h 17"/>
                <a:gd name="T8" fmla="*/ 2147483647 w 830"/>
                <a:gd name="T9" fmla="*/ 48031213 h 17"/>
                <a:gd name="T10" fmla="*/ 2147483647 w 830"/>
                <a:gd name="T11" fmla="*/ 31079515 h 17"/>
                <a:gd name="T12" fmla="*/ 2147483647 w 830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0" h="17">
                  <a:moveTo>
                    <a:pt x="83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3"/>
                    <a:pt x="2" y="7"/>
                    <a:pt x="1" y="11"/>
                  </a:cubicBezTo>
                  <a:cubicBezTo>
                    <a:pt x="1" y="13"/>
                    <a:pt x="0" y="15"/>
                    <a:pt x="0" y="17"/>
                  </a:cubicBezTo>
                  <a:cubicBezTo>
                    <a:pt x="830" y="17"/>
                    <a:pt x="830" y="17"/>
                    <a:pt x="830" y="17"/>
                  </a:cubicBezTo>
                  <a:cubicBezTo>
                    <a:pt x="830" y="11"/>
                    <a:pt x="830" y="11"/>
                    <a:pt x="830" y="11"/>
                  </a:cubicBezTo>
                  <a:lnTo>
                    <a:pt x="830" y="0"/>
                  </a:lnTo>
                  <a:close/>
                </a:path>
              </a:pathLst>
            </a:custGeom>
            <a:solidFill>
              <a:srgbClr val="C2503D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4" name="Freeform 72"/>
            <p:cNvSpPr/>
            <p:nvPr/>
          </p:nvSpPr>
          <p:spPr bwMode="auto">
            <a:xfrm>
              <a:off x="1846263" y="4165600"/>
              <a:ext cx="1374775" cy="26988"/>
            </a:xfrm>
            <a:custGeom>
              <a:avLst/>
              <a:gdLst>
                <a:gd name="T0" fmla="*/ 2742925 w 830"/>
                <a:gd name="T1" fmla="*/ 12601808 h 17"/>
                <a:gd name="T2" fmla="*/ 8230430 w 830"/>
                <a:gd name="T3" fmla="*/ 42844244 h 17"/>
                <a:gd name="T4" fmla="*/ 2147483647 w 830"/>
                <a:gd name="T5" fmla="*/ 42844244 h 17"/>
                <a:gd name="T6" fmla="*/ 2147483647 w 830"/>
                <a:gd name="T7" fmla="*/ 12601808 h 17"/>
                <a:gd name="T8" fmla="*/ 2147483647 w 830"/>
                <a:gd name="T9" fmla="*/ 0 h 17"/>
                <a:gd name="T10" fmla="*/ 0 w 830"/>
                <a:gd name="T11" fmla="*/ 0 h 17"/>
                <a:gd name="T12" fmla="*/ 2742925 w 830"/>
                <a:gd name="T13" fmla="*/ 12601808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0" h="17">
                  <a:moveTo>
                    <a:pt x="1" y="5"/>
                  </a:moveTo>
                  <a:cubicBezTo>
                    <a:pt x="2" y="9"/>
                    <a:pt x="2" y="13"/>
                    <a:pt x="3" y="17"/>
                  </a:cubicBezTo>
                  <a:cubicBezTo>
                    <a:pt x="830" y="17"/>
                    <a:pt x="830" y="17"/>
                    <a:pt x="830" y="17"/>
                  </a:cubicBezTo>
                  <a:cubicBezTo>
                    <a:pt x="830" y="5"/>
                    <a:pt x="830" y="5"/>
                    <a:pt x="830" y="5"/>
                  </a:cubicBezTo>
                  <a:cubicBezTo>
                    <a:pt x="830" y="0"/>
                    <a:pt x="830" y="0"/>
                    <a:pt x="8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1" y="5"/>
                  </a:cubicBezTo>
                  <a:close/>
                </a:path>
              </a:pathLst>
            </a:custGeom>
            <a:solidFill>
              <a:srgbClr val="C2503D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5" name="Freeform 73"/>
            <p:cNvSpPr/>
            <p:nvPr/>
          </p:nvSpPr>
          <p:spPr bwMode="auto">
            <a:xfrm>
              <a:off x="1835150" y="3949700"/>
              <a:ext cx="1385887" cy="28575"/>
            </a:xfrm>
            <a:custGeom>
              <a:avLst/>
              <a:gdLst>
                <a:gd name="T0" fmla="*/ 0 w 837"/>
                <a:gd name="T1" fmla="*/ 48031213 h 17"/>
                <a:gd name="T2" fmla="*/ 2147483647 w 837"/>
                <a:gd name="T3" fmla="*/ 48031213 h 17"/>
                <a:gd name="T4" fmla="*/ 2147483647 w 837"/>
                <a:gd name="T5" fmla="*/ 0 h 17"/>
                <a:gd name="T6" fmla="*/ 2741970 w 837"/>
                <a:gd name="T7" fmla="*/ 0 h 17"/>
                <a:gd name="T8" fmla="*/ 0 w 837"/>
                <a:gd name="T9" fmla="*/ 4803121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7" h="17">
                  <a:moveTo>
                    <a:pt x="0" y="17"/>
                  </a:moveTo>
                  <a:cubicBezTo>
                    <a:pt x="837" y="17"/>
                    <a:pt x="837" y="17"/>
                    <a:pt x="837" y="17"/>
                  </a:cubicBezTo>
                  <a:cubicBezTo>
                    <a:pt x="837" y="0"/>
                    <a:pt x="837" y="0"/>
                    <a:pt x="83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5"/>
                    <a:pt x="0" y="11"/>
                    <a:pt x="0" y="17"/>
                  </a:cubicBezTo>
                  <a:close/>
                </a:path>
              </a:pathLst>
            </a:custGeom>
            <a:solidFill>
              <a:srgbClr val="C2503D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6" name="Freeform 74"/>
            <p:cNvSpPr/>
            <p:nvPr/>
          </p:nvSpPr>
          <p:spPr bwMode="auto">
            <a:xfrm>
              <a:off x="1835150" y="4057650"/>
              <a:ext cx="1385887" cy="28575"/>
            </a:xfrm>
            <a:custGeom>
              <a:avLst/>
              <a:gdLst>
                <a:gd name="T0" fmla="*/ 2741970 w 837"/>
                <a:gd name="T1" fmla="*/ 48031213 h 17"/>
                <a:gd name="T2" fmla="*/ 2147483647 w 837"/>
                <a:gd name="T3" fmla="*/ 48031213 h 17"/>
                <a:gd name="T4" fmla="*/ 2147483647 w 837"/>
                <a:gd name="T5" fmla="*/ 0 h 17"/>
                <a:gd name="T6" fmla="*/ 0 w 837"/>
                <a:gd name="T7" fmla="*/ 0 h 17"/>
                <a:gd name="T8" fmla="*/ 2741970 w 837"/>
                <a:gd name="T9" fmla="*/ 4803121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7" h="17">
                  <a:moveTo>
                    <a:pt x="1" y="17"/>
                  </a:moveTo>
                  <a:cubicBezTo>
                    <a:pt x="837" y="17"/>
                    <a:pt x="837" y="17"/>
                    <a:pt x="837" y="17"/>
                  </a:cubicBezTo>
                  <a:cubicBezTo>
                    <a:pt x="837" y="0"/>
                    <a:pt x="837" y="0"/>
                    <a:pt x="8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1" y="11"/>
                    <a:pt x="1" y="17"/>
                  </a:cubicBezTo>
                  <a:close/>
                </a:path>
              </a:pathLst>
            </a:custGeom>
            <a:solidFill>
              <a:srgbClr val="C2503D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7" name="Freeform 75"/>
            <p:cNvSpPr/>
            <p:nvPr/>
          </p:nvSpPr>
          <p:spPr bwMode="auto">
            <a:xfrm>
              <a:off x="2579688" y="3579813"/>
              <a:ext cx="231775" cy="523875"/>
            </a:xfrm>
            <a:custGeom>
              <a:avLst/>
              <a:gdLst>
                <a:gd name="T0" fmla="*/ 383692674 w 139"/>
                <a:gd name="T1" fmla="*/ 189639434 h 316"/>
                <a:gd name="T2" fmla="*/ 383692674 w 139"/>
                <a:gd name="T3" fmla="*/ 189639434 h 316"/>
                <a:gd name="T4" fmla="*/ 191846337 w 139"/>
                <a:gd name="T5" fmla="*/ 0 h 316"/>
                <a:gd name="T6" fmla="*/ 0 w 139"/>
                <a:gd name="T7" fmla="*/ 189639434 h 316"/>
                <a:gd name="T8" fmla="*/ 2779633 w 139"/>
                <a:gd name="T9" fmla="*/ 678857451 h 316"/>
                <a:gd name="T10" fmla="*/ 194625970 w 139"/>
                <a:gd name="T11" fmla="*/ 868496885 h 316"/>
                <a:gd name="T12" fmla="*/ 386472307 w 139"/>
                <a:gd name="T13" fmla="*/ 678857451 h 316"/>
                <a:gd name="T14" fmla="*/ 383692674 w 139"/>
                <a:gd name="T15" fmla="*/ 189639434 h 3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9" h="316">
                  <a:moveTo>
                    <a:pt x="138" y="69"/>
                  </a:moveTo>
                  <a:cubicBezTo>
                    <a:pt x="138" y="69"/>
                    <a:pt x="138" y="69"/>
                    <a:pt x="138" y="69"/>
                  </a:cubicBezTo>
                  <a:cubicBezTo>
                    <a:pt x="138" y="31"/>
                    <a:pt x="107" y="0"/>
                    <a:pt x="69" y="0"/>
                  </a:cubicBezTo>
                  <a:cubicBezTo>
                    <a:pt x="31" y="0"/>
                    <a:pt x="0" y="31"/>
                    <a:pt x="0" y="69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85"/>
                    <a:pt x="32" y="316"/>
                    <a:pt x="70" y="316"/>
                  </a:cubicBezTo>
                  <a:cubicBezTo>
                    <a:pt x="108" y="316"/>
                    <a:pt x="139" y="285"/>
                    <a:pt x="139" y="247"/>
                  </a:cubicBezTo>
                  <a:lnTo>
                    <a:pt x="138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8" name="Freeform 76"/>
            <p:cNvSpPr/>
            <p:nvPr/>
          </p:nvSpPr>
          <p:spPr bwMode="auto">
            <a:xfrm>
              <a:off x="2306638" y="3579813"/>
              <a:ext cx="230187" cy="523875"/>
            </a:xfrm>
            <a:custGeom>
              <a:avLst/>
              <a:gdLst>
                <a:gd name="T0" fmla="*/ 378452268 w 139"/>
                <a:gd name="T1" fmla="*/ 189639434 h 316"/>
                <a:gd name="T2" fmla="*/ 189225306 w 139"/>
                <a:gd name="T3" fmla="*/ 0 h 316"/>
                <a:gd name="T4" fmla="*/ 0 w 139"/>
                <a:gd name="T5" fmla="*/ 189639434 h 316"/>
                <a:gd name="T6" fmla="*/ 2742372 w 139"/>
                <a:gd name="T7" fmla="*/ 678857451 h 316"/>
                <a:gd name="T8" fmla="*/ 2742372 w 139"/>
                <a:gd name="T9" fmla="*/ 678857451 h 316"/>
                <a:gd name="T10" fmla="*/ 191969334 w 139"/>
                <a:gd name="T11" fmla="*/ 868496885 h 316"/>
                <a:gd name="T12" fmla="*/ 381194640 w 139"/>
                <a:gd name="T13" fmla="*/ 678857451 h 316"/>
                <a:gd name="T14" fmla="*/ 378452268 w 139"/>
                <a:gd name="T15" fmla="*/ 189639434 h 3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9" h="316">
                  <a:moveTo>
                    <a:pt x="138" y="69"/>
                  </a:moveTo>
                  <a:cubicBezTo>
                    <a:pt x="138" y="31"/>
                    <a:pt x="107" y="0"/>
                    <a:pt x="69" y="0"/>
                  </a:cubicBezTo>
                  <a:cubicBezTo>
                    <a:pt x="31" y="0"/>
                    <a:pt x="0" y="31"/>
                    <a:pt x="0" y="69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85"/>
                    <a:pt x="32" y="316"/>
                    <a:pt x="70" y="316"/>
                  </a:cubicBezTo>
                  <a:cubicBezTo>
                    <a:pt x="108" y="316"/>
                    <a:pt x="139" y="285"/>
                    <a:pt x="139" y="247"/>
                  </a:cubicBezTo>
                  <a:lnTo>
                    <a:pt x="138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9" name="Freeform 77"/>
            <p:cNvSpPr/>
            <p:nvPr/>
          </p:nvSpPr>
          <p:spPr bwMode="auto">
            <a:xfrm>
              <a:off x="2855913" y="3579813"/>
              <a:ext cx="228600" cy="523875"/>
            </a:xfrm>
            <a:custGeom>
              <a:avLst/>
              <a:gdLst>
                <a:gd name="T0" fmla="*/ 378680870 w 138"/>
                <a:gd name="T1" fmla="*/ 340802239 h 316"/>
                <a:gd name="T2" fmla="*/ 378680870 w 138"/>
                <a:gd name="T3" fmla="*/ 189639434 h 316"/>
                <a:gd name="T4" fmla="*/ 189340435 w 138"/>
                <a:gd name="T5" fmla="*/ 0 h 316"/>
                <a:gd name="T6" fmla="*/ 0 w 138"/>
                <a:gd name="T7" fmla="*/ 189639434 h 316"/>
                <a:gd name="T8" fmla="*/ 0 w 138"/>
                <a:gd name="T9" fmla="*/ 527694646 h 316"/>
                <a:gd name="T10" fmla="*/ 0 w 138"/>
                <a:gd name="T11" fmla="*/ 527694646 h 316"/>
                <a:gd name="T12" fmla="*/ 0 w 138"/>
                <a:gd name="T13" fmla="*/ 678857451 h 316"/>
                <a:gd name="T14" fmla="*/ 189340435 w 138"/>
                <a:gd name="T15" fmla="*/ 868496885 h 316"/>
                <a:gd name="T16" fmla="*/ 378680870 w 138"/>
                <a:gd name="T17" fmla="*/ 678857451 h 316"/>
                <a:gd name="T18" fmla="*/ 378680870 w 138"/>
                <a:gd name="T19" fmla="*/ 340802239 h 3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8" h="316">
                  <a:moveTo>
                    <a:pt x="138" y="124"/>
                  </a:moveTo>
                  <a:cubicBezTo>
                    <a:pt x="138" y="69"/>
                    <a:pt x="138" y="69"/>
                    <a:pt x="138" y="69"/>
                  </a:cubicBezTo>
                  <a:cubicBezTo>
                    <a:pt x="138" y="31"/>
                    <a:pt x="107" y="0"/>
                    <a:pt x="69" y="0"/>
                  </a:cubicBezTo>
                  <a:cubicBezTo>
                    <a:pt x="31" y="0"/>
                    <a:pt x="0" y="31"/>
                    <a:pt x="0" y="69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85"/>
                    <a:pt x="31" y="316"/>
                    <a:pt x="69" y="316"/>
                  </a:cubicBezTo>
                  <a:cubicBezTo>
                    <a:pt x="107" y="316"/>
                    <a:pt x="138" y="285"/>
                    <a:pt x="138" y="247"/>
                  </a:cubicBezTo>
                  <a:cubicBezTo>
                    <a:pt x="138" y="124"/>
                    <a:pt x="138" y="124"/>
                    <a:pt x="138" y="1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0" name="Freeform 78"/>
            <p:cNvSpPr/>
            <p:nvPr/>
          </p:nvSpPr>
          <p:spPr bwMode="auto">
            <a:xfrm>
              <a:off x="2033588" y="3579813"/>
              <a:ext cx="228600" cy="523875"/>
            </a:xfrm>
            <a:custGeom>
              <a:avLst/>
              <a:gdLst>
                <a:gd name="T0" fmla="*/ 378680870 w 138"/>
                <a:gd name="T1" fmla="*/ 189639434 h 316"/>
                <a:gd name="T2" fmla="*/ 189340435 w 138"/>
                <a:gd name="T3" fmla="*/ 0 h 316"/>
                <a:gd name="T4" fmla="*/ 0 w 138"/>
                <a:gd name="T5" fmla="*/ 189639434 h 316"/>
                <a:gd name="T6" fmla="*/ 0 w 138"/>
                <a:gd name="T7" fmla="*/ 678857451 h 316"/>
                <a:gd name="T8" fmla="*/ 189340435 w 138"/>
                <a:gd name="T9" fmla="*/ 868496885 h 316"/>
                <a:gd name="T10" fmla="*/ 378680870 w 138"/>
                <a:gd name="T11" fmla="*/ 678857451 h 316"/>
                <a:gd name="T12" fmla="*/ 378680870 w 138"/>
                <a:gd name="T13" fmla="*/ 189639434 h 3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" h="316">
                  <a:moveTo>
                    <a:pt x="138" y="69"/>
                  </a:moveTo>
                  <a:cubicBezTo>
                    <a:pt x="138" y="31"/>
                    <a:pt x="107" y="0"/>
                    <a:pt x="69" y="0"/>
                  </a:cubicBezTo>
                  <a:cubicBezTo>
                    <a:pt x="31" y="0"/>
                    <a:pt x="0" y="31"/>
                    <a:pt x="0" y="69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85"/>
                    <a:pt x="31" y="316"/>
                    <a:pt x="69" y="316"/>
                  </a:cubicBezTo>
                  <a:cubicBezTo>
                    <a:pt x="107" y="316"/>
                    <a:pt x="138" y="285"/>
                    <a:pt x="138" y="247"/>
                  </a:cubicBezTo>
                  <a:lnTo>
                    <a:pt x="138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Freeform 79"/>
            <p:cNvSpPr/>
            <p:nvPr/>
          </p:nvSpPr>
          <p:spPr bwMode="auto">
            <a:xfrm>
              <a:off x="2324100" y="3814763"/>
              <a:ext cx="801688" cy="1057275"/>
            </a:xfrm>
            <a:custGeom>
              <a:avLst/>
              <a:gdLst>
                <a:gd name="T0" fmla="*/ 484 w 484"/>
                <a:gd name="T1" fmla="*/ 354 h 639"/>
                <a:gd name="T2" fmla="*/ 455 w 484"/>
                <a:gd name="T3" fmla="*/ 214 h 639"/>
                <a:gd name="T4" fmla="*/ 404 w 484"/>
                <a:gd name="T5" fmla="*/ 68 h 639"/>
                <a:gd name="T6" fmla="*/ 333 w 484"/>
                <a:gd name="T7" fmla="*/ 2 h 639"/>
                <a:gd name="T8" fmla="*/ 273 w 484"/>
                <a:gd name="T9" fmla="*/ 31 h 639"/>
                <a:gd name="T10" fmla="*/ 255 w 484"/>
                <a:gd name="T11" fmla="*/ 80 h 639"/>
                <a:gd name="T12" fmla="*/ 304 w 484"/>
                <a:gd name="T13" fmla="*/ 284 h 639"/>
                <a:gd name="T14" fmla="*/ 128 w 484"/>
                <a:gd name="T15" fmla="*/ 377 h 639"/>
                <a:gd name="T16" fmla="*/ 111 w 484"/>
                <a:gd name="T17" fmla="*/ 639 h 639"/>
                <a:gd name="T18" fmla="*/ 212 w 484"/>
                <a:gd name="T19" fmla="*/ 639 h 639"/>
                <a:gd name="T20" fmla="*/ 459 w 484"/>
                <a:gd name="T21" fmla="*/ 485 h 639"/>
                <a:gd name="T22" fmla="*/ 484 w 484"/>
                <a:gd name="T23" fmla="*/ 354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4" h="639">
                  <a:moveTo>
                    <a:pt x="484" y="354"/>
                  </a:moveTo>
                  <a:cubicBezTo>
                    <a:pt x="484" y="300"/>
                    <a:pt x="472" y="246"/>
                    <a:pt x="455" y="214"/>
                  </a:cubicBezTo>
                  <a:cubicBezTo>
                    <a:pt x="404" y="68"/>
                    <a:pt x="404" y="68"/>
                    <a:pt x="404" y="68"/>
                  </a:cubicBezTo>
                  <a:cubicBezTo>
                    <a:pt x="392" y="31"/>
                    <a:pt x="371" y="0"/>
                    <a:pt x="333" y="2"/>
                  </a:cubicBezTo>
                  <a:cubicBezTo>
                    <a:pt x="315" y="2"/>
                    <a:pt x="286" y="17"/>
                    <a:pt x="273" y="31"/>
                  </a:cubicBezTo>
                  <a:cubicBezTo>
                    <a:pt x="261" y="44"/>
                    <a:pt x="254" y="62"/>
                    <a:pt x="255" y="80"/>
                  </a:cubicBezTo>
                  <a:cubicBezTo>
                    <a:pt x="304" y="284"/>
                    <a:pt x="304" y="284"/>
                    <a:pt x="304" y="284"/>
                  </a:cubicBezTo>
                  <a:cubicBezTo>
                    <a:pt x="128" y="377"/>
                    <a:pt x="128" y="377"/>
                    <a:pt x="128" y="377"/>
                  </a:cubicBezTo>
                  <a:cubicBezTo>
                    <a:pt x="0" y="445"/>
                    <a:pt x="54" y="639"/>
                    <a:pt x="111" y="639"/>
                  </a:cubicBezTo>
                  <a:cubicBezTo>
                    <a:pt x="212" y="639"/>
                    <a:pt x="212" y="639"/>
                    <a:pt x="212" y="639"/>
                  </a:cubicBezTo>
                  <a:cubicBezTo>
                    <a:pt x="368" y="639"/>
                    <a:pt x="451" y="520"/>
                    <a:pt x="459" y="485"/>
                  </a:cubicBezTo>
                  <a:cubicBezTo>
                    <a:pt x="474" y="454"/>
                    <a:pt x="484" y="405"/>
                    <a:pt x="484" y="35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32" name="Freeform 80"/>
            <p:cNvSpPr/>
            <p:nvPr/>
          </p:nvSpPr>
          <p:spPr bwMode="auto">
            <a:xfrm>
              <a:off x="2060575" y="4773613"/>
              <a:ext cx="246062" cy="177800"/>
            </a:xfrm>
            <a:custGeom>
              <a:avLst/>
              <a:gdLst>
                <a:gd name="T0" fmla="*/ 406352402 w 149"/>
                <a:gd name="T1" fmla="*/ 0 h 108"/>
                <a:gd name="T2" fmla="*/ 87271090 w 149"/>
                <a:gd name="T3" fmla="*/ 0 h 108"/>
                <a:gd name="T4" fmla="*/ 0 w 149"/>
                <a:gd name="T5" fmla="*/ 92149789 h 108"/>
                <a:gd name="T6" fmla="*/ 0 w 149"/>
                <a:gd name="T7" fmla="*/ 292711481 h 108"/>
                <a:gd name="T8" fmla="*/ 406352402 w 149"/>
                <a:gd name="T9" fmla="*/ 292711481 h 108"/>
                <a:gd name="T10" fmla="*/ 406352402 w 149"/>
                <a:gd name="T11" fmla="*/ 0 h 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9" h="108">
                  <a:moveTo>
                    <a:pt x="149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5"/>
                    <a:pt x="0" y="34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149" y="108"/>
                    <a:pt x="149" y="108"/>
                    <a:pt x="149" y="108"/>
                  </a:cubicBezTo>
                  <a:lnTo>
                    <a:pt x="149" y="0"/>
                  </a:lnTo>
                  <a:close/>
                </a:path>
              </a:pathLst>
            </a:custGeom>
            <a:solidFill>
              <a:srgbClr val="011D24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3" name="Freeform 81"/>
            <p:cNvSpPr/>
            <p:nvPr/>
          </p:nvSpPr>
          <p:spPr bwMode="auto">
            <a:xfrm>
              <a:off x="2306638" y="4773613"/>
              <a:ext cx="754062" cy="177800"/>
            </a:xfrm>
            <a:custGeom>
              <a:avLst/>
              <a:gdLst>
                <a:gd name="T0" fmla="*/ 1161800725 w 455"/>
                <a:gd name="T1" fmla="*/ 0 h 108"/>
                <a:gd name="T2" fmla="*/ 0 w 455"/>
                <a:gd name="T3" fmla="*/ 0 h 108"/>
                <a:gd name="T4" fmla="*/ 0 w 455"/>
                <a:gd name="T5" fmla="*/ 292711481 h 108"/>
                <a:gd name="T6" fmla="*/ 1249691208 w 455"/>
                <a:gd name="T7" fmla="*/ 292711481 h 108"/>
                <a:gd name="T8" fmla="*/ 1249691208 w 455"/>
                <a:gd name="T9" fmla="*/ 92149789 h 108"/>
                <a:gd name="T10" fmla="*/ 1161800725 w 455"/>
                <a:gd name="T11" fmla="*/ 0 h 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5" h="108">
                  <a:moveTo>
                    <a:pt x="4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455" y="108"/>
                    <a:pt x="455" y="108"/>
                    <a:pt x="455" y="108"/>
                  </a:cubicBezTo>
                  <a:cubicBezTo>
                    <a:pt x="455" y="34"/>
                    <a:pt x="455" y="34"/>
                    <a:pt x="455" y="34"/>
                  </a:cubicBezTo>
                  <a:cubicBezTo>
                    <a:pt x="455" y="15"/>
                    <a:pt x="440" y="0"/>
                    <a:pt x="423" y="0"/>
                  </a:cubicBezTo>
                  <a:close/>
                </a:path>
              </a:pathLst>
            </a:custGeom>
            <a:solidFill>
              <a:srgbClr val="01333E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4" name="Rectangle 82"/>
            <p:cNvSpPr>
              <a:spLocks noChangeArrowheads="1"/>
            </p:cNvSpPr>
            <p:nvPr/>
          </p:nvSpPr>
          <p:spPr bwMode="auto">
            <a:xfrm>
              <a:off x="2060575" y="4951413"/>
              <a:ext cx="246062" cy="1947863"/>
            </a:xfrm>
            <a:prstGeom prst="rect">
              <a:avLst/>
            </a:prstGeom>
            <a:solidFill>
              <a:srgbClr val="023A47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35" name="Rectangle 83"/>
            <p:cNvSpPr>
              <a:spLocks noChangeArrowheads="1"/>
            </p:cNvSpPr>
            <p:nvPr/>
          </p:nvSpPr>
          <p:spPr bwMode="auto">
            <a:xfrm>
              <a:off x="2306638" y="4951413"/>
              <a:ext cx="754062" cy="1947863"/>
            </a:xfrm>
            <a:prstGeom prst="rect">
              <a:avLst/>
            </a:prstGeom>
            <a:solidFill>
              <a:srgbClr val="024959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36" name="Freeform 84"/>
            <p:cNvSpPr/>
            <p:nvPr/>
          </p:nvSpPr>
          <p:spPr bwMode="auto">
            <a:xfrm>
              <a:off x="3246438" y="5033963"/>
              <a:ext cx="646112" cy="1193800"/>
            </a:xfrm>
            <a:custGeom>
              <a:avLst/>
              <a:gdLst>
                <a:gd name="T0" fmla="*/ 422674874 w 390"/>
                <a:gd name="T1" fmla="*/ 1976641387 h 721"/>
                <a:gd name="T2" fmla="*/ 389739728 w 390"/>
                <a:gd name="T3" fmla="*/ 1976641387 h 721"/>
                <a:gd name="T4" fmla="*/ 389739728 w 390"/>
                <a:gd name="T5" fmla="*/ 1551704883 h 721"/>
                <a:gd name="T6" fmla="*/ 307400209 w 390"/>
                <a:gd name="T7" fmla="*/ 1469458520 h 721"/>
                <a:gd name="T8" fmla="*/ 299166423 w 390"/>
                <a:gd name="T9" fmla="*/ 1469458520 h 721"/>
                <a:gd name="T10" fmla="*/ 205847970 w 390"/>
                <a:gd name="T11" fmla="*/ 1433818374 h 721"/>
                <a:gd name="T12" fmla="*/ 183891759 w 390"/>
                <a:gd name="T13" fmla="*/ 1384471882 h 721"/>
                <a:gd name="T14" fmla="*/ 301911571 w 390"/>
                <a:gd name="T15" fmla="*/ 1299483587 h 721"/>
                <a:gd name="T16" fmla="*/ 790458391 w 390"/>
                <a:gd name="T17" fmla="*/ 1299483587 h 721"/>
                <a:gd name="T18" fmla="*/ 872797910 w 390"/>
                <a:gd name="T19" fmla="*/ 1244653231 h 721"/>
                <a:gd name="T20" fmla="*/ 790458391 w 390"/>
                <a:gd name="T21" fmla="*/ 1189822874 h 721"/>
                <a:gd name="T22" fmla="*/ 115274664 w 390"/>
                <a:gd name="T23" fmla="*/ 1189822874 h 721"/>
                <a:gd name="T24" fmla="*/ 0 w 390"/>
                <a:gd name="T25" fmla="*/ 1104836236 h 721"/>
                <a:gd name="T26" fmla="*/ 115274664 w 390"/>
                <a:gd name="T27" fmla="*/ 1019847941 h 721"/>
                <a:gd name="T28" fmla="*/ 955137429 w 390"/>
                <a:gd name="T29" fmla="*/ 1019847941 h 721"/>
                <a:gd name="T30" fmla="*/ 1037476949 w 390"/>
                <a:gd name="T31" fmla="*/ 970501449 h 721"/>
                <a:gd name="T32" fmla="*/ 955137429 w 390"/>
                <a:gd name="T33" fmla="*/ 921153300 h 721"/>
                <a:gd name="T34" fmla="*/ 351314288 w 390"/>
                <a:gd name="T35" fmla="*/ 921153300 h 721"/>
                <a:gd name="T36" fmla="*/ 236039624 w 390"/>
                <a:gd name="T37" fmla="*/ 838906937 h 721"/>
                <a:gd name="T38" fmla="*/ 351314288 w 390"/>
                <a:gd name="T39" fmla="*/ 759402507 h 721"/>
                <a:gd name="T40" fmla="*/ 510504688 w 390"/>
                <a:gd name="T41" fmla="*/ 759402507 h 721"/>
                <a:gd name="T42" fmla="*/ 592844207 w 390"/>
                <a:gd name="T43" fmla="*/ 677157800 h 721"/>
                <a:gd name="T44" fmla="*/ 592844207 w 390"/>
                <a:gd name="T45" fmla="*/ 0 h 721"/>
                <a:gd name="T46" fmla="*/ 625779352 w 390"/>
                <a:gd name="T47" fmla="*/ 0 h 721"/>
                <a:gd name="T48" fmla="*/ 625779352 w 390"/>
                <a:gd name="T49" fmla="*/ 677157800 h 721"/>
                <a:gd name="T50" fmla="*/ 510504688 w 390"/>
                <a:gd name="T51" fmla="*/ 792300720 h 721"/>
                <a:gd name="T52" fmla="*/ 351314288 w 390"/>
                <a:gd name="T53" fmla="*/ 792300720 h 721"/>
                <a:gd name="T54" fmla="*/ 268974769 w 390"/>
                <a:gd name="T55" fmla="*/ 838906937 h 721"/>
                <a:gd name="T56" fmla="*/ 351314288 w 390"/>
                <a:gd name="T57" fmla="*/ 888255086 h 721"/>
                <a:gd name="T58" fmla="*/ 955137429 w 390"/>
                <a:gd name="T59" fmla="*/ 888255086 h 721"/>
                <a:gd name="T60" fmla="*/ 1070412094 w 390"/>
                <a:gd name="T61" fmla="*/ 970501449 h 721"/>
                <a:gd name="T62" fmla="*/ 955137429 w 390"/>
                <a:gd name="T63" fmla="*/ 1052746155 h 721"/>
                <a:gd name="T64" fmla="*/ 115274664 w 390"/>
                <a:gd name="T65" fmla="*/ 1052746155 h 721"/>
                <a:gd name="T66" fmla="*/ 32935145 w 390"/>
                <a:gd name="T67" fmla="*/ 1104836236 h 721"/>
                <a:gd name="T68" fmla="*/ 115274664 w 390"/>
                <a:gd name="T69" fmla="*/ 1156924660 h 721"/>
                <a:gd name="T70" fmla="*/ 790458391 w 390"/>
                <a:gd name="T71" fmla="*/ 1156924660 h 721"/>
                <a:gd name="T72" fmla="*/ 905733055 w 390"/>
                <a:gd name="T73" fmla="*/ 1244653231 h 721"/>
                <a:gd name="T74" fmla="*/ 790458391 w 390"/>
                <a:gd name="T75" fmla="*/ 1332381801 h 721"/>
                <a:gd name="T76" fmla="*/ 301911571 w 390"/>
                <a:gd name="T77" fmla="*/ 1332381801 h 721"/>
                <a:gd name="T78" fmla="*/ 216826904 w 390"/>
                <a:gd name="T79" fmla="*/ 1384471882 h 721"/>
                <a:gd name="T80" fmla="*/ 230550985 w 390"/>
                <a:gd name="T81" fmla="*/ 1411886232 h 721"/>
                <a:gd name="T82" fmla="*/ 299166423 w 390"/>
                <a:gd name="T83" fmla="*/ 1436560306 h 721"/>
                <a:gd name="T84" fmla="*/ 307400209 w 390"/>
                <a:gd name="T85" fmla="*/ 1436560306 h 721"/>
                <a:gd name="T86" fmla="*/ 422674874 w 390"/>
                <a:gd name="T87" fmla="*/ 1551704883 h 721"/>
                <a:gd name="T88" fmla="*/ 422674874 w 390"/>
                <a:gd name="T89" fmla="*/ 1976641387 h 72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90" h="721">
                  <a:moveTo>
                    <a:pt x="154" y="721"/>
                  </a:moveTo>
                  <a:cubicBezTo>
                    <a:pt x="142" y="721"/>
                    <a:pt x="142" y="721"/>
                    <a:pt x="142" y="721"/>
                  </a:cubicBezTo>
                  <a:cubicBezTo>
                    <a:pt x="142" y="566"/>
                    <a:pt x="142" y="566"/>
                    <a:pt x="142" y="566"/>
                  </a:cubicBezTo>
                  <a:cubicBezTo>
                    <a:pt x="142" y="549"/>
                    <a:pt x="128" y="536"/>
                    <a:pt x="112" y="536"/>
                  </a:cubicBezTo>
                  <a:cubicBezTo>
                    <a:pt x="109" y="536"/>
                    <a:pt x="109" y="536"/>
                    <a:pt x="109" y="536"/>
                  </a:cubicBezTo>
                  <a:cubicBezTo>
                    <a:pt x="96" y="536"/>
                    <a:pt x="83" y="531"/>
                    <a:pt x="75" y="523"/>
                  </a:cubicBezTo>
                  <a:cubicBezTo>
                    <a:pt x="70" y="518"/>
                    <a:pt x="67" y="512"/>
                    <a:pt x="67" y="505"/>
                  </a:cubicBezTo>
                  <a:cubicBezTo>
                    <a:pt x="68" y="488"/>
                    <a:pt x="87" y="474"/>
                    <a:pt x="110" y="474"/>
                  </a:cubicBezTo>
                  <a:cubicBezTo>
                    <a:pt x="288" y="474"/>
                    <a:pt x="288" y="474"/>
                    <a:pt x="288" y="474"/>
                  </a:cubicBezTo>
                  <a:cubicBezTo>
                    <a:pt x="305" y="474"/>
                    <a:pt x="318" y="465"/>
                    <a:pt x="318" y="454"/>
                  </a:cubicBezTo>
                  <a:cubicBezTo>
                    <a:pt x="318" y="443"/>
                    <a:pt x="305" y="434"/>
                    <a:pt x="288" y="434"/>
                  </a:cubicBezTo>
                  <a:cubicBezTo>
                    <a:pt x="42" y="434"/>
                    <a:pt x="42" y="434"/>
                    <a:pt x="42" y="434"/>
                  </a:cubicBezTo>
                  <a:cubicBezTo>
                    <a:pt x="19" y="434"/>
                    <a:pt x="0" y="420"/>
                    <a:pt x="0" y="403"/>
                  </a:cubicBezTo>
                  <a:cubicBezTo>
                    <a:pt x="0" y="386"/>
                    <a:pt x="19" y="372"/>
                    <a:pt x="42" y="372"/>
                  </a:cubicBezTo>
                  <a:cubicBezTo>
                    <a:pt x="348" y="372"/>
                    <a:pt x="348" y="372"/>
                    <a:pt x="348" y="372"/>
                  </a:cubicBezTo>
                  <a:cubicBezTo>
                    <a:pt x="364" y="372"/>
                    <a:pt x="378" y="364"/>
                    <a:pt x="378" y="354"/>
                  </a:cubicBezTo>
                  <a:cubicBezTo>
                    <a:pt x="378" y="344"/>
                    <a:pt x="364" y="336"/>
                    <a:pt x="348" y="336"/>
                  </a:cubicBezTo>
                  <a:cubicBezTo>
                    <a:pt x="128" y="336"/>
                    <a:pt x="128" y="336"/>
                    <a:pt x="128" y="336"/>
                  </a:cubicBezTo>
                  <a:cubicBezTo>
                    <a:pt x="104" y="336"/>
                    <a:pt x="86" y="323"/>
                    <a:pt x="86" y="306"/>
                  </a:cubicBezTo>
                  <a:cubicBezTo>
                    <a:pt x="86" y="290"/>
                    <a:pt x="104" y="277"/>
                    <a:pt x="128" y="277"/>
                  </a:cubicBezTo>
                  <a:cubicBezTo>
                    <a:pt x="186" y="277"/>
                    <a:pt x="186" y="277"/>
                    <a:pt x="186" y="277"/>
                  </a:cubicBezTo>
                  <a:cubicBezTo>
                    <a:pt x="203" y="277"/>
                    <a:pt x="216" y="264"/>
                    <a:pt x="216" y="247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28" y="247"/>
                    <a:pt x="228" y="247"/>
                    <a:pt x="228" y="247"/>
                  </a:cubicBezTo>
                  <a:cubicBezTo>
                    <a:pt x="228" y="270"/>
                    <a:pt x="209" y="289"/>
                    <a:pt x="186" y="289"/>
                  </a:cubicBezTo>
                  <a:cubicBezTo>
                    <a:pt x="128" y="289"/>
                    <a:pt x="128" y="289"/>
                    <a:pt x="128" y="289"/>
                  </a:cubicBezTo>
                  <a:cubicBezTo>
                    <a:pt x="112" y="289"/>
                    <a:pt x="98" y="297"/>
                    <a:pt x="98" y="306"/>
                  </a:cubicBezTo>
                  <a:cubicBezTo>
                    <a:pt x="98" y="315"/>
                    <a:pt x="112" y="324"/>
                    <a:pt x="128" y="324"/>
                  </a:cubicBezTo>
                  <a:cubicBezTo>
                    <a:pt x="348" y="324"/>
                    <a:pt x="348" y="324"/>
                    <a:pt x="348" y="324"/>
                  </a:cubicBezTo>
                  <a:cubicBezTo>
                    <a:pt x="371" y="324"/>
                    <a:pt x="390" y="337"/>
                    <a:pt x="390" y="354"/>
                  </a:cubicBezTo>
                  <a:cubicBezTo>
                    <a:pt x="390" y="371"/>
                    <a:pt x="371" y="384"/>
                    <a:pt x="348" y="384"/>
                  </a:cubicBezTo>
                  <a:cubicBezTo>
                    <a:pt x="42" y="384"/>
                    <a:pt x="42" y="384"/>
                    <a:pt x="42" y="384"/>
                  </a:cubicBezTo>
                  <a:cubicBezTo>
                    <a:pt x="25" y="384"/>
                    <a:pt x="12" y="393"/>
                    <a:pt x="12" y="403"/>
                  </a:cubicBezTo>
                  <a:cubicBezTo>
                    <a:pt x="12" y="414"/>
                    <a:pt x="25" y="422"/>
                    <a:pt x="42" y="422"/>
                  </a:cubicBezTo>
                  <a:cubicBezTo>
                    <a:pt x="288" y="422"/>
                    <a:pt x="288" y="422"/>
                    <a:pt x="288" y="422"/>
                  </a:cubicBezTo>
                  <a:cubicBezTo>
                    <a:pt x="311" y="422"/>
                    <a:pt x="330" y="437"/>
                    <a:pt x="330" y="454"/>
                  </a:cubicBezTo>
                  <a:cubicBezTo>
                    <a:pt x="330" y="472"/>
                    <a:pt x="311" y="486"/>
                    <a:pt x="288" y="486"/>
                  </a:cubicBezTo>
                  <a:cubicBezTo>
                    <a:pt x="110" y="486"/>
                    <a:pt x="110" y="486"/>
                    <a:pt x="110" y="486"/>
                  </a:cubicBezTo>
                  <a:cubicBezTo>
                    <a:pt x="93" y="486"/>
                    <a:pt x="79" y="495"/>
                    <a:pt x="79" y="505"/>
                  </a:cubicBezTo>
                  <a:cubicBezTo>
                    <a:pt x="79" y="509"/>
                    <a:pt x="82" y="513"/>
                    <a:pt x="84" y="515"/>
                  </a:cubicBezTo>
                  <a:cubicBezTo>
                    <a:pt x="89" y="520"/>
                    <a:pt x="99" y="524"/>
                    <a:pt x="109" y="524"/>
                  </a:cubicBezTo>
                  <a:cubicBezTo>
                    <a:pt x="112" y="524"/>
                    <a:pt x="112" y="524"/>
                    <a:pt x="112" y="524"/>
                  </a:cubicBezTo>
                  <a:cubicBezTo>
                    <a:pt x="135" y="524"/>
                    <a:pt x="154" y="543"/>
                    <a:pt x="154" y="566"/>
                  </a:cubicBezTo>
                  <a:lnTo>
                    <a:pt x="154" y="721"/>
                  </a:lnTo>
                  <a:close/>
                </a:path>
              </a:pathLst>
            </a:custGeom>
            <a:solidFill>
              <a:srgbClr val="3195A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7" name="Rectangle 85"/>
            <p:cNvSpPr>
              <a:spLocks noChangeArrowheads="1"/>
            </p:cNvSpPr>
            <p:nvPr/>
          </p:nvSpPr>
          <p:spPr bwMode="auto">
            <a:xfrm>
              <a:off x="3459163" y="6081713"/>
              <a:ext cx="46037" cy="595313"/>
            </a:xfrm>
            <a:prstGeom prst="rect">
              <a:avLst/>
            </a:prstGeom>
            <a:solidFill>
              <a:srgbClr val="023A47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38" name="Freeform 86"/>
            <p:cNvSpPr/>
            <p:nvPr/>
          </p:nvSpPr>
          <p:spPr bwMode="auto">
            <a:xfrm>
              <a:off x="3287713" y="6081713"/>
              <a:ext cx="339725" cy="595313"/>
            </a:xfrm>
            <a:custGeom>
              <a:avLst/>
              <a:gdLst>
                <a:gd name="T0" fmla="*/ 562990613 w 205"/>
                <a:gd name="T1" fmla="*/ 669965250 h 360"/>
                <a:gd name="T2" fmla="*/ 562990613 w 205"/>
                <a:gd name="T3" fmla="*/ 382837522 h 360"/>
                <a:gd name="T4" fmla="*/ 562990613 w 205"/>
                <a:gd name="T5" fmla="*/ 317207571 h 360"/>
                <a:gd name="T6" fmla="*/ 282868293 w 205"/>
                <a:gd name="T7" fmla="*/ 0 h 360"/>
                <a:gd name="T8" fmla="*/ 0 w 205"/>
                <a:gd name="T9" fmla="*/ 317207571 h 360"/>
                <a:gd name="T10" fmla="*/ 0 w 205"/>
                <a:gd name="T11" fmla="*/ 382837522 h 360"/>
                <a:gd name="T12" fmla="*/ 0 w 205"/>
                <a:gd name="T13" fmla="*/ 669965250 h 360"/>
                <a:gd name="T14" fmla="*/ 282868293 w 205"/>
                <a:gd name="T15" fmla="*/ 984437689 h 360"/>
                <a:gd name="T16" fmla="*/ 562990613 w 205"/>
                <a:gd name="T17" fmla="*/ 669965250 h 3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5" h="360">
                  <a:moveTo>
                    <a:pt x="205" y="245"/>
                  </a:moveTo>
                  <a:cubicBezTo>
                    <a:pt x="205" y="140"/>
                    <a:pt x="205" y="140"/>
                    <a:pt x="205" y="140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5" y="52"/>
                    <a:pt x="159" y="0"/>
                    <a:pt x="103" y="0"/>
                  </a:cubicBezTo>
                  <a:cubicBezTo>
                    <a:pt x="46" y="0"/>
                    <a:pt x="0" y="52"/>
                    <a:pt x="0" y="116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308"/>
                    <a:pt x="46" y="360"/>
                    <a:pt x="103" y="360"/>
                  </a:cubicBezTo>
                  <a:cubicBezTo>
                    <a:pt x="159" y="360"/>
                    <a:pt x="205" y="308"/>
                    <a:pt x="205" y="245"/>
                  </a:cubicBezTo>
                  <a:close/>
                </a:path>
              </a:pathLst>
            </a:custGeom>
            <a:solidFill>
              <a:srgbClr val="026570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9" name="Freeform 87"/>
            <p:cNvSpPr/>
            <p:nvPr/>
          </p:nvSpPr>
          <p:spPr bwMode="auto">
            <a:xfrm>
              <a:off x="3327400" y="6269038"/>
              <a:ext cx="338137" cy="407988"/>
            </a:xfrm>
            <a:custGeom>
              <a:avLst/>
              <a:gdLst>
                <a:gd name="T0" fmla="*/ 280237669 w 204"/>
                <a:gd name="T1" fmla="*/ 673903677 h 247"/>
                <a:gd name="T2" fmla="*/ 560473680 w 204"/>
                <a:gd name="T3" fmla="*/ 360142735 h 247"/>
                <a:gd name="T4" fmla="*/ 560473680 w 204"/>
                <a:gd name="T5" fmla="*/ 73665785 h 247"/>
                <a:gd name="T6" fmla="*/ 280237669 w 204"/>
                <a:gd name="T7" fmla="*/ 0 h 247"/>
                <a:gd name="T8" fmla="*/ 0 w 204"/>
                <a:gd name="T9" fmla="*/ 73665785 h 247"/>
                <a:gd name="T10" fmla="*/ 0 w 204"/>
                <a:gd name="T11" fmla="*/ 360142735 h 247"/>
                <a:gd name="T12" fmla="*/ 280237669 w 204"/>
                <a:gd name="T13" fmla="*/ 673903677 h 2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4" h="247">
                  <a:moveTo>
                    <a:pt x="102" y="247"/>
                  </a:moveTo>
                  <a:cubicBezTo>
                    <a:pt x="159" y="247"/>
                    <a:pt x="204" y="195"/>
                    <a:pt x="204" y="132"/>
                  </a:cubicBezTo>
                  <a:cubicBezTo>
                    <a:pt x="204" y="27"/>
                    <a:pt x="204" y="27"/>
                    <a:pt x="204" y="27"/>
                  </a:cubicBezTo>
                  <a:cubicBezTo>
                    <a:pt x="174" y="10"/>
                    <a:pt x="139" y="0"/>
                    <a:pt x="102" y="0"/>
                  </a:cubicBezTo>
                  <a:cubicBezTo>
                    <a:pt x="65" y="0"/>
                    <a:pt x="30" y="10"/>
                    <a:pt x="0" y="27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95"/>
                    <a:pt x="46" y="247"/>
                    <a:pt x="102" y="247"/>
                  </a:cubicBezTo>
                  <a:close/>
                </a:path>
              </a:pathLst>
            </a:custGeom>
            <a:solidFill>
              <a:srgbClr val="56A8B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0" name="Freeform 88"/>
            <p:cNvSpPr/>
            <p:nvPr/>
          </p:nvSpPr>
          <p:spPr bwMode="auto">
            <a:xfrm>
              <a:off x="3327400" y="6081713"/>
              <a:ext cx="169862" cy="231775"/>
            </a:xfrm>
            <a:custGeom>
              <a:avLst/>
              <a:gdLst>
                <a:gd name="T0" fmla="*/ 0 w 102"/>
                <a:gd name="T1" fmla="*/ 317932390 h 140"/>
                <a:gd name="T2" fmla="*/ 0 w 102"/>
                <a:gd name="T3" fmla="*/ 383711790 h 140"/>
                <a:gd name="T4" fmla="*/ 282873520 w 102"/>
                <a:gd name="T5" fmla="*/ 309710999 h 140"/>
                <a:gd name="T6" fmla="*/ 282873520 w 102"/>
                <a:gd name="T7" fmla="*/ 0 h 140"/>
                <a:gd name="T8" fmla="*/ 0 w 102"/>
                <a:gd name="T9" fmla="*/ 317932390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" h="140">
                  <a:moveTo>
                    <a:pt x="0" y="116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30" y="123"/>
                    <a:pt x="65" y="113"/>
                    <a:pt x="102" y="113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46" y="0"/>
                    <a:pt x="0" y="52"/>
                    <a:pt x="0" y="116"/>
                  </a:cubicBezTo>
                  <a:close/>
                </a:path>
              </a:pathLst>
            </a:custGeom>
            <a:solidFill>
              <a:srgbClr val="037E8C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1" name="Freeform 89"/>
            <p:cNvSpPr/>
            <p:nvPr/>
          </p:nvSpPr>
          <p:spPr bwMode="auto">
            <a:xfrm>
              <a:off x="3497263" y="6081713"/>
              <a:ext cx="168275" cy="231775"/>
            </a:xfrm>
            <a:custGeom>
              <a:avLst/>
              <a:gdLst>
                <a:gd name="T0" fmla="*/ 0 w 102"/>
                <a:gd name="T1" fmla="*/ 0 h 140"/>
                <a:gd name="T2" fmla="*/ 0 w 102"/>
                <a:gd name="T3" fmla="*/ 309710999 h 140"/>
                <a:gd name="T4" fmla="*/ 0 w 102"/>
                <a:gd name="T5" fmla="*/ 309710999 h 140"/>
                <a:gd name="T6" fmla="*/ 277612506 w 102"/>
                <a:gd name="T7" fmla="*/ 383711790 h 140"/>
                <a:gd name="T8" fmla="*/ 277612506 w 102"/>
                <a:gd name="T9" fmla="*/ 317932390 h 140"/>
                <a:gd name="T10" fmla="*/ 0 w 102"/>
                <a:gd name="T11" fmla="*/ 0 h 1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2" h="140">
                  <a:moveTo>
                    <a:pt x="0" y="0"/>
                  </a:move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37" y="113"/>
                    <a:pt x="72" y="123"/>
                    <a:pt x="102" y="140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2" y="52"/>
                    <a:pt x="57" y="0"/>
                    <a:pt x="0" y="0"/>
                  </a:cubicBezTo>
                  <a:close/>
                </a:path>
              </a:pathLst>
            </a:custGeom>
            <a:solidFill>
              <a:srgbClr val="3195A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2" name="Freeform 90"/>
            <p:cNvSpPr/>
            <p:nvPr/>
          </p:nvSpPr>
          <p:spPr bwMode="auto">
            <a:xfrm>
              <a:off x="3479800" y="6135688"/>
              <a:ext cx="33337" cy="95250"/>
            </a:xfrm>
            <a:custGeom>
              <a:avLst/>
              <a:gdLst>
                <a:gd name="T0" fmla="*/ 55567778 w 20"/>
                <a:gd name="T1" fmla="*/ 125658145 h 57"/>
                <a:gd name="T2" fmla="*/ 27784723 w 20"/>
                <a:gd name="T3" fmla="*/ 159167763 h 57"/>
                <a:gd name="T4" fmla="*/ 27784723 w 20"/>
                <a:gd name="T5" fmla="*/ 159167763 h 57"/>
                <a:gd name="T6" fmla="*/ 0 w 20"/>
                <a:gd name="T7" fmla="*/ 125658145 h 57"/>
                <a:gd name="T8" fmla="*/ 0 w 20"/>
                <a:gd name="T9" fmla="*/ 30717289 h 57"/>
                <a:gd name="T10" fmla="*/ 27784723 w 20"/>
                <a:gd name="T11" fmla="*/ 0 h 57"/>
                <a:gd name="T12" fmla="*/ 27784723 w 20"/>
                <a:gd name="T13" fmla="*/ 0 h 57"/>
                <a:gd name="T14" fmla="*/ 55567778 w 20"/>
                <a:gd name="T15" fmla="*/ 30717289 h 57"/>
                <a:gd name="T16" fmla="*/ 55567778 w 20"/>
                <a:gd name="T17" fmla="*/ 125658145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57">
                  <a:moveTo>
                    <a:pt x="20" y="45"/>
                  </a:moveTo>
                  <a:cubicBezTo>
                    <a:pt x="20" y="52"/>
                    <a:pt x="16" y="57"/>
                    <a:pt x="10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5" y="57"/>
                    <a:pt x="0" y="52"/>
                    <a:pt x="0" y="4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20" y="5"/>
                    <a:pt x="20" y="11"/>
                  </a:cubicBezTo>
                  <a:lnTo>
                    <a:pt x="20" y="45"/>
                  </a:lnTo>
                  <a:close/>
                </a:path>
              </a:pathLst>
            </a:custGeom>
            <a:solidFill>
              <a:srgbClr val="026570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3" name="Oval 91"/>
            <p:cNvSpPr>
              <a:spLocks noChangeArrowheads="1"/>
            </p:cNvSpPr>
            <p:nvPr/>
          </p:nvSpPr>
          <p:spPr bwMode="auto">
            <a:xfrm>
              <a:off x="765175" y="2913063"/>
              <a:ext cx="257175" cy="257175"/>
            </a:xfrm>
            <a:prstGeom prst="ellipse">
              <a:avLst/>
            </a:prstGeom>
            <a:solidFill>
              <a:srgbClr val="3195A1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44" name="Freeform 92"/>
            <p:cNvSpPr/>
            <p:nvPr/>
          </p:nvSpPr>
          <p:spPr bwMode="auto">
            <a:xfrm>
              <a:off x="820738" y="2968625"/>
              <a:ext cx="147637" cy="146050"/>
            </a:xfrm>
            <a:custGeom>
              <a:avLst/>
              <a:gdLst>
                <a:gd name="T0" fmla="*/ 11006421 w 89"/>
                <a:gd name="T1" fmla="*/ 107715978 h 89"/>
                <a:gd name="T2" fmla="*/ 110070848 w 89"/>
                <a:gd name="T3" fmla="*/ 107715978 h 89"/>
                <a:gd name="T4" fmla="*/ 110070848 w 89"/>
                <a:gd name="T5" fmla="*/ 10771598 h 89"/>
                <a:gd name="T6" fmla="*/ 123829290 w 89"/>
                <a:gd name="T7" fmla="*/ 0 h 89"/>
                <a:gd name="T8" fmla="*/ 134835711 w 89"/>
                <a:gd name="T9" fmla="*/ 10771598 h 89"/>
                <a:gd name="T10" fmla="*/ 134835711 w 89"/>
                <a:gd name="T11" fmla="*/ 107715978 h 89"/>
                <a:gd name="T12" fmla="*/ 233900138 w 89"/>
                <a:gd name="T13" fmla="*/ 107715978 h 89"/>
                <a:gd name="T14" fmla="*/ 244906559 w 89"/>
                <a:gd name="T15" fmla="*/ 121182116 h 89"/>
                <a:gd name="T16" fmla="*/ 233900138 w 89"/>
                <a:gd name="T17" fmla="*/ 131953713 h 89"/>
                <a:gd name="T18" fmla="*/ 134835711 w 89"/>
                <a:gd name="T19" fmla="*/ 131953713 h 89"/>
                <a:gd name="T20" fmla="*/ 134835711 w 89"/>
                <a:gd name="T21" fmla="*/ 228898093 h 89"/>
                <a:gd name="T22" fmla="*/ 123829290 w 89"/>
                <a:gd name="T23" fmla="*/ 239669691 h 89"/>
                <a:gd name="T24" fmla="*/ 110070848 w 89"/>
                <a:gd name="T25" fmla="*/ 228898093 h 89"/>
                <a:gd name="T26" fmla="*/ 110070848 w 89"/>
                <a:gd name="T27" fmla="*/ 131953713 h 89"/>
                <a:gd name="T28" fmla="*/ 11006421 w 89"/>
                <a:gd name="T29" fmla="*/ 131953713 h 89"/>
                <a:gd name="T30" fmla="*/ 0 w 89"/>
                <a:gd name="T31" fmla="*/ 121182116 h 89"/>
                <a:gd name="T32" fmla="*/ 11006421 w 89"/>
                <a:gd name="T33" fmla="*/ 107715978 h 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9" h="89">
                  <a:moveTo>
                    <a:pt x="4" y="40"/>
                  </a:moveTo>
                  <a:cubicBezTo>
                    <a:pt x="40" y="40"/>
                    <a:pt x="40" y="40"/>
                    <a:pt x="40" y="40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2"/>
                    <a:pt x="42" y="0"/>
                    <a:pt x="45" y="0"/>
                  </a:cubicBezTo>
                  <a:cubicBezTo>
                    <a:pt x="47" y="0"/>
                    <a:pt x="49" y="2"/>
                    <a:pt x="49" y="4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7" y="40"/>
                    <a:pt x="89" y="42"/>
                    <a:pt x="89" y="45"/>
                  </a:cubicBezTo>
                  <a:cubicBezTo>
                    <a:pt x="89" y="47"/>
                    <a:pt x="87" y="49"/>
                    <a:pt x="85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7"/>
                    <a:pt x="47" y="89"/>
                    <a:pt x="45" y="89"/>
                  </a:cubicBezTo>
                  <a:cubicBezTo>
                    <a:pt x="42" y="89"/>
                    <a:pt x="40" y="87"/>
                    <a:pt x="40" y="85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2" y="49"/>
                    <a:pt x="0" y="47"/>
                    <a:pt x="0" y="45"/>
                  </a:cubicBezTo>
                  <a:cubicBezTo>
                    <a:pt x="0" y="42"/>
                    <a:pt x="2" y="40"/>
                    <a:pt x="4" y="40"/>
                  </a:cubicBezTo>
                  <a:close/>
                </a:path>
              </a:pathLst>
            </a:custGeom>
            <a:solidFill>
              <a:srgbClr val="037E8C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5" name="Freeform 93"/>
            <p:cNvSpPr/>
            <p:nvPr/>
          </p:nvSpPr>
          <p:spPr bwMode="auto">
            <a:xfrm>
              <a:off x="479426" y="3108325"/>
              <a:ext cx="112712" cy="111125"/>
            </a:xfrm>
            <a:custGeom>
              <a:avLst/>
              <a:gdLst>
                <a:gd name="T0" fmla="*/ 10989420 w 68"/>
                <a:gd name="T1" fmla="*/ 82526069 h 67"/>
                <a:gd name="T2" fmla="*/ 85168834 w 68"/>
                <a:gd name="T3" fmla="*/ 82526069 h 67"/>
                <a:gd name="T4" fmla="*/ 85168834 w 68"/>
                <a:gd name="T5" fmla="*/ 8253104 h 67"/>
                <a:gd name="T6" fmla="*/ 93411728 w 68"/>
                <a:gd name="T7" fmla="*/ 0 h 67"/>
                <a:gd name="T8" fmla="*/ 101654621 w 68"/>
                <a:gd name="T9" fmla="*/ 8253104 h 67"/>
                <a:gd name="T10" fmla="*/ 101654621 w 68"/>
                <a:gd name="T11" fmla="*/ 82526069 h 67"/>
                <a:gd name="T12" fmla="*/ 175834035 w 68"/>
                <a:gd name="T13" fmla="*/ 82526069 h 67"/>
                <a:gd name="T14" fmla="*/ 186823455 w 68"/>
                <a:gd name="T15" fmla="*/ 90779174 h 67"/>
                <a:gd name="T16" fmla="*/ 175834035 w 68"/>
                <a:gd name="T17" fmla="*/ 101783866 h 67"/>
                <a:gd name="T18" fmla="*/ 101654621 w 68"/>
                <a:gd name="T19" fmla="*/ 101783866 h 67"/>
                <a:gd name="T20" fmla="*/ 101654621 w 68"/>
                <a:gd name="T21" fmla="*/ 176056830 h 67"/>
                <a:gd name="T22" fmla="*/ 93411728 w 68"/>
                <a:gd name="T23" fmla="*/ 184309935 h 67"/>
                <a:gd name="T24" fmla="*/ 85168834 w 68"/>
                <a:gd name="T25" fmla="*/ 176056830 h 67"/>
                <a:gd name="T26" fmla="*/ 85168834 w 68"/>
                <a:gd name="T27" fmla="*/ 101783866 h 67"/>
                <a:gd name="T28" fmla="*/ 10989420 w 68"/>
                <a:gd name="T29" fmla="*/ 101783866 h 67"/>
                <a:gd name="T30" fmla="*/ 0 w 68"/>
                <a:gd name="T31" fmla="*/ 90779174 h 67"/>
                <a:gd name="T32" fmla="*/ 10989420 w 68"/>
                <a:gd name="T33" fmla="*/ 82526069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8" h="67">
                  <a:moveTo>
                    <a:pt x="4" y="30"/>
                  </a:moveTo>
                  <a:cubicBezTo>
                    <a:pt x="31" y="30"/>
                    <a:pt x="31" y="30"/>
                    <a:pt x="31" y="30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1"/>
                    <a:pt x="32" y="0"/>
                    <a:pt x="34" y="0"/>
                  </a:cubicBezTo>
                  <a:cubicBezTo>
                    <a:pt x="36" y="0"/>
                    <a:pt x="37" y="1"/>
                    <a:pt x="37" y="3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6" y="30"/>
                    <a:pt x="68" y="32"/>
                    <a:pt x="68" y="33"/>
                  </a:cubicBezTo>
                  <a:cubicBezTo>
                    <a:pt x="68" y="35"/>
                    <a:pt x="66" y="37"/>
                    <a:pt x="64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7" y="66"/>
                    <a:pt x="36" y="67"/>
                    <a:pt x="34" y="67"/>
                  </a:cubicBezTo>
                  <a:cubicBezTo>
                    <a:pt x="32" y="67"/>
                    <a:pt x="31" y="66"/>
                    <a:pt x="31" y="64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2" y="37"/>
                    <a:pt x="0" y="35"/>
                    <a:pt x="0" y="33"/>
                  </a:cubicBezTo>
                  <a:cubicBezTo>
                    <a:pt x="0" y="32"/>
                    <a:pt x="2" y="30"/>
                    <a:pt x="4" y="30"/>
                  </a:cubicBezTo>
                  <a:close/>
                </a:path>
              </a:pathLst>
            </a:custGeom>
            <a:solidFill>
              <a:srgbClr val="B2D9C6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6" name="Freeform 94"/>
            <p:cNvSpPr/>
            <p:nvPr/>
          </p:nvSpPr>
          <p:spPr bwMode="auto">
            <a:xfrm>
              <a:off x="588963" y="3030538"/>
              <a:ext cx="155575" cy="155575"/>
            </a:xfrm>
            <a:custGeom>
              <a:avLst/>
              <a:gdLst>
                <a:gd name="T0" fmla="*/ 13695565 w 94"/>
                <a:gd name="T1" fmla="*/ 115046057 h 94"/>
                <a:gd name="T2" fmla="*/ 115046057 w 94"/>
                <a:gd name="T3" fmla="*/ 115046057 h 94"/>
                <a:gd name="T4" fmla="*/ 115046057 w 94"/>
                <a:gd name="T5" fmla="*/ 13695565 h 94"/>
                <a:gd name="T6" fmla="*/ 128743278 w 94"/>
                <a:gd name="T7" fmla="*/ 0 h 94"/>
                <a:gd name="T8" fmla="*/ 142438843 w 94"/>
                <a:gd name="T9" fmla="*/ 13695565 h 94"/>
                <a:gd name="T10" fmla="*/ 142438843 w 94"/>
                <a:gd name="T11" fmla="*/ 115046057 h 94"/>
                <a:gd name="T12" fmla="*/ 243789335 w 94"/>
                <a:gd name="T13" fmla="*/ 115046057 h 94"/>
                <a:gd name="T14" fmla="*/ 257484900 w 94"/>
                <a:gd name="T15" fmla="*/ 128743278 h 94"/>
                <a:gd name="T16" fmla="*/ 243789335 w 94"/>
                <a:gd name="T17" fmla="*/ 139699730 h 94"/>
                <a:gd name="T18" fmla="*/ 142438843 w 94"/>
                <a:gd name="T19" fmla="*/ 139699730 h 94"/>
                <a:gd name="T20" fmla="*/ 142438843 w 94"/>
                <a:gd name="T21" fmla="*/ 243789335 h 94"/>
                <a:gd name="T22" fmla="*/ 128743278 w 94"/>
                <a:gd name="T23" fmla="*/ 257484900 h 94"/>
                <a:gd name="T24" fmla="*/ 115046057 w 94"/>
                <a:gd name="T25" fmla="*/ 243789335 h 94"/>
                <a:gd name="T26" fmla="*/ 115046057 w 94"/>
                <a:gd name="T27" fmla="*/ 139699730 h 94"/>
                <a:gd name="T28" fmla="*/ 13695565 w 94"/>
                <a:gd name="T29" fmla="*/ 139699730 h 94"/>
                <a:gd name="T30" fmla="*/ 0 w 94"/>
                <a:gd name="T31" fmla="*/ 128743278 h 94"/>
                <a:gd name="T32" fmla="*/ 13695565 w 94"/>
                <a:gd name="T33" fmla="*/ 115046057 h 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4" h="94">
                  <a:moveTo>
                    <a:pt x="5" y="42"/>
                  </a:moveTo>
                  <a:cubicBezTo>
                    <a:pt x="42" y="42"/>
                    <a:pt x="42" y="42"/>
                    <a:pt x="42" y="42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2"/>
                    <a:pt x="44" y="0"/>
                    <a:pt x="47" y="0"/>
                  </a:cubicBezTo>
                  <a:cubicBezTo>
                    <a:pt x="50" y="0"/>
                    <a:pt x="52" y="2"/>
                    <a:pt x="52" y="5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92" y="42"/>
                    <a:pt x="94" y="44"/>
                    <a:pt x="94" y="47"/>
                  </a:cubicBezTo>
                  <a:cubicBezTo>
                    <a:pt x="94" y="49"/>
                    <a:pt x="92" y="51"/>
                    <a:pt x="89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92"/>
                    <a:pt x="50" y="94"/>
                    <a:pt x="47" y="94"/>
                  </a:cubicBezTo>
                  <a:cubicBezTo>
                    <a:pt x="44" y="94"/>
                    <a:pt x="42" y="92"/>
                    <a:pt x="42" y="89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2" y="51"/>
                    <a:pt x="0" y="49"/>
                    <a:pt x="0" y="47"/>
                  </a:cubicBezTo>
                  <a:cubicBezTo>
                    <a:pt x="0" y="44"/>
                    <a:pt x="2" y="42"/>
                    <a:pt x="5" y="42"/>
                  </a:cubicBezTo>
                  <a:close/>
                </a:path>
              </a:pathLst>
            </a:custGeom>
            <a:solidFill>
              <a:srgbClr val="3195A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7" name="Oval 95"/>
            <p:cNvSpPr>
              <a:spLocks noChangeArrowheads="1"/>
            </p:cNvSpPr>
            <p:nvPr/>
          </p:nvSpPr>
          <p:spPr bwMode="auto">
            <a:xfrm>
              <a:off x="1223963" y="2482850"/>
              <a:ext cx="582612" cy="584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48" name="Freeform 96"/>
            <p:cNvSpPr>
              <a:spLocks noEditPoints="1"/>
            </p:cNvSpPr>
            <p:nvPr/>
          </p:nvSpPr>
          <p:spPr bwMode="auto">
            <a:xfrm>
              <a:off x="1331913" y="2601913"/>
              <a:ext cx="365125" cy="344488"/>
            </a:xfrm>
            <a:custGeom>
              <a:avLst/>
              <a:gdLst>
                <a:gd name="T0" fmla="*/ 24790328 w 220"/>
                <a:gd name="T1" fmla="*/ 0 h 208"/>
                <a:gd name="T2" fmla="*/ 0 w 220"/>
                <a:gd name="T3" fmla="*/ 57602368 h 208"/>
                <a:gd name="T4" fmla="*/ 24790328 w 220"/>
                <a:gd name="T5" fmla="*/ 570538376 h 208"/>
                <a:gd name="T6" fmla="*/ 605983026 w 220"/>
                <a:gd name="T7" fmla="*/ 548593828 h 208"/>
                <a:gd name="T8" fmla="*/ 605983026 w 220"/>
                <a:gd name="T9" fmla="*/ 24687203 h 208"/>
                <a:gd name="T10" fmla="*/ 267183538 w 220"/>
                <a:gd name="T11" fmla="*/ 24687203 h 208"/>
                <a:gd name="T12" fmla="*/ 583947732 w 220"/>
                <a:gd name="T13" fmla="*/ 38402131 h 208"/>
                <a:gd name="T14" fmla="*/ 267183538 w 220"/>
                <a:gd name="T15" fmla="*/ 52117060 h 208"/>
                <a:gd name="T16" fmla="*/ 267183538 w 220"/>
                <a:gd name="T17" fmla="*/ 24687203 h 208"/>
                <a:gd name="T18" fmla="*/ 140478524 w 220"/>
                <a:gd name="T19" fmla="*/ 38402131 h 208"/>
                <a:gd name="T20" fmla="*/ 110178128 w 220"/>
                <a:gd name="T21" fmla="*/ 38402131 h 208"/>
                <a:gd name="T22" fmla="*/ 85387801 w 220"/>
                <a:gd name="T23" fmla="*/ 21944548 h 208"/>
                <a:gd name="T24" fmla="*/ 85387801 w 220"/>
                <a:gd name="T25" fmla="*/ 52117060 h 208"/>
                <a:gd name="T26" fmla="*/ 85387801 w 220"/>
                <a:gd name="T27" fmla="*/ 21944548 h 208"/>
                <a:gd name="T28" fmla="*/ 63352507 w 220"/>
                <a:gd name="T29" fmla="*/ 38402131 h 208"/>
                <a:gd name="T30" fmla="*/ 33053770 w 220"/>
                <a:gd name="T31" fmla="*/ 38402131 h 208"/>
                <a:gd name="T32" fmla="*/ 360834781 w 220"/>
                <a:gd name="T33" fmla="*/ 556823447 h 208"/>
                <a:gd name="T34" fmla="*/ 429697356 w 220"/>
                <a:gd name="T35" fmla="*/ 452590984 h 208"/>
                <a:gd name="T36" fmla="*/ 308500751 w 220"/>
                <a:gd name="T37" fmla="*/ 227666819 h 208"/>
                <a:gd name="T38" fmla="*/ 308500751 w 220"/>
                <a:gd name="T39" fmla="*/ 227666819 h 208"/>
                <a:gd name="T40" fmla="*/ 308500751 w 220"/>
                <a:gd name="T41" fmla="*/ 416931508 h 208"/>
                <a:gd name="T42" fmla="*/ 302992343 w 220"/>
                <a:gd name="T43" fmla="*/ 463563258 h 208"/>
                <a:gd name="T44" fmla="*/ 300237309 w 220"/>
                <a:gd name="T45" fmla="*/ 416931508 h 208"/>
                <a:gd name="T46" fmla="*/ 297482274 w 220"/>
                <a:gd name="T47" fmla="*/ 227666819 h 208"/>
                <a:gd name="T48" fmla="*/ 297482274 w 220"/>
                <a:gd name="T49" fmla="*/ 227666819 h 208"/>
                <a:gd name="T50" fmla="*/ 176285669 w 220"/>
                <a:gd name="T51" fmla="*/ 452590984 h 208"/>
                <a:gd name="T52" fmla="*/ 247901619 w 220"/>
                <a:gd name="T53" fmla="*/ 556823447 h 208"/>
                <a:gd name="T54" fmla="*/ 104669720 w 220"/>
                <a:gd name="T55" fmla="*/ 416931508 h 208"/>
                <a:gd name="T56" fmla="*/ 501313306 w 220"/>
                <a:gd name="T57" fmla="*/ 416931508 h 208"/>
                <a:gd name="T58" fmla="*/ 360834781 w 220"/>
                <a:gd name="T59" fmla="*/ 556823447 h 208"/>
                <a:gd name="T60" fmla="*/ 581192698 w 220"/>
                <a:gd name="T61" fmla="*/ 556823447 h 208"/>
                <a:gd name="T62" fmla="*/ 512331782 w 220"/>
                <a:gd name="T63" fmla="*/ 416931508 h 208"/>
                <a:gd name="T64" fmla="*/ 501313306 w 220"/>
                <a:gd name="T65" fmla="*/ 219437200 h 208"/>
                <a:gd name="T66" fmla="*/ 531612042 w 220"/>
                <a:gd name="T67" fmla="*/ 241381748 h 208"/>
                <a:gd name="T68" fmla="*/ 550893961 w 220"/>
                <a:gd name="T69" fmla="*/ 211209236 h 208"/>
                <a:gd name="T70" fmla="*/ 520595225 w 220"/>
                <a:gd name="T71" fmla="*/ 192007343 h 208"/>
                <a:gd name="T72" fmla="*/ 104669720 w 220"/>
                <a:gd name="T73" fmla="*/ 211209236 h 208"/>
                <a:gd name="T74" fmla="*/ 74370984 w 220"/>
                <a:gd name="T75" fmla="*/ 192007343 h 208"/>
                <a:gd name="T76" fmla="*/ 55089064 w 220"/>
                <a:gd name="T77" fmla="*/ 219437200 h 208"/>
                <a:gd name="T78" fmla="*/ 85387801 w 220"/>
                <a:gd name="T79" fmla="*/ 241381748 h 208"/>
                <a:gd name="T80" fmla="*/ 239638176 w 220"/>
                <a:gd name="T81" fmla="*/ 219437200 h 208"/>
                <a:gd name="T82" fmla="*/ 145986933 w 220"/>
                <a:gd name="T83" fmla="*/ 556823447 h 208"/>
                <a:gd name="T84" fmla="*/ 16526885 w 220"/>
                <a:gd name="T85" fmla="*/ 548593828 h 208"/>
                <a:gd name="T86" fmla="*/ 589456140 w 220"/>
                <a:gd name="T87" fmla="*/ 74059951 h 208"/>
                <a:gd name="T88" fmla="*/ 512331782 w 220"/>
                <a:gd name="T89" fmla="*/ 219437200 h 208"/>
                <a:gd name="T90" fmla="*/ 520595225 w 220"/>
                <a:gd name="T91" fmla="*/ 200236962 h 208"/>
                <a:gd name="T92" fmla="*/ 542630519 w 220"/>
                <a:gd name="T93" fmla="*/ 211209236 h 208"/>
                <a:gd name="T94" fmla="*/ 531612042 w 220"/>
                <a:gd name="T95" fmla="*/ 230409474 h 208"/>
                <a:gd name="T96" fmla="*/ 512331782 w 220"/>
                <a:gd name="T97" fmla="*/ 219437200 h 208"/>
                <a:gd name="T98" fmla="*/ 93651243 w 220"/>
                <a:gd name="T99" fmla="*/ 219437200 h 208"/>
                <a:gd name="T100" fmla="*/ 74370984 w 220"/>
                <a:gd name="T101" fmla="*/ 230409474 h 208"/>
                <a:gd name="T102" fmla="*/ 63352507 w 220"/>
                <a:gd name="T103" fmla="*/ 211209236 h 208"/>
                <a:gd name="T104" fmla="*/ 85387801 w 220"/>
                <a:gd name="T105" fmla="*/ 200236962 h 20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20" h="208">
                  <a:moveTo>
                    <a:pt x="211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205"/>
                    <a:pt x="4" y="208"/>
                    <a:pt x="9" y="208"/>
                  </a:cubicBezTo>
                  <a:cubicBezTo>
                    <a:pt x="211" y="208"/>
                    <a:pt x="211" y="208"/>
                    <a:pt x="211" y="208"/>
                  </a:cubicBezTo>
                  <a:cubicBezTo>
                    <a:pt x="216" y="208"/>
                    <a:pt x="220" y="205"/>
                    <a:pt x="220" y="200"/>
                  </a:cubicBezTo>
                  <a:cubicBezTo>
                    <a:pt x="220" y="21"/>
                    <a:pt x="220" y="21"/>
                    <a:pt x="220" y="21"/>
                  </a:cubicBezTo>
                  <a:cubicBezTo>
                    <a:pt x="220" y="9"/>
                    <a:pt x="220" y="9"/>
                    <a:pt x="220" y="9"/>
                  </a:cubicBezTo>
                  <a:cubicBezTo>
                    <a:pt x="220" y="4"/>
                    <a:pt x="216" y="0"/>
                    <a:pt x="211" y="0"/>
                  </a:cubicBezTo>
                  <a:close/>
                  <a:moveTo>
                    <a:pt x="97" y="9"/>
                  </a:moveTo>
                  <a:cubicBezTo>
                    <a:pt x="207" y="9"/>
                    <a:pt x="207" y="9"/>
                    <a:pt x="207" y="9"/>
                  </a:cubicBezTo>
                  <a:cubicBezTo>
                    <a:pt x="210" y="9"/>
                    <a:pt x="212" y="11"/>
                    <a:pt x="212" y="14"/>
                  </a:cubicBezTo>
                  <a:cubicBezTo>
                    <a:pt x="212" y="17"/>
                    <a:pt x="210" y="19"/>
                    <a:pt x="20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5" y="19"/>
                    <a:pt x="92" y="17"/>
                    <a:pt x="92" y="14"/>
                  </a:cubicBezTo>
                  <a:cubicBezTo>
                    <a:pt x="92" y="11"/>
                    <a:pt x="95" y="9"/>
                    <a:pt x="97" y="9"/>
                  </a:cubicBezTo>
                  <a:close/>
                  <a:moveTo>
                    <a:pt x="45" y="8"/>
                  </a:moveTo>
                  <a:cubicBezTo>
                    <a:pt x="48" y="8"/>
                    <a:pt x="51" y="11"/>
                    <a:pt x="51" y="14"/>
                  </a:cubicBezTo>
                  <a:cubicBezTo>
                    <a:pt x="51" y="17"/>
                    <a:pt x="48" y="19"/>
                    <a:pt x="45" y="19"/>
                  </a:cubicBezTo>
                  <a:cubicBezTo>
                    <a:pt x="43" y="19"/>
                    <a:pt x="40" y="17"/>
                    <a:pt x="40" y="14"/>
                  </a:cubicBezTo>
                  <a:cubicBezTo>
                    <a:pt x="40" y="11"/>
                    <a:pt x="43" y="8"/>
                    <a:pt x="45" y="8"/>
                  </a:cubicBezTo>
                  <a:close/>
                  <a:moveTo>
                    <a:pt x="31" y="8"/>
                  </a:moveTo>
                  <a:cubicBezTo>
                    <a:pt x="34" y="8"/>
                    <a:pt x="37" y="11"/>
                    <a:pt x="37" y="14"/>
                  </a:cubicBezTo>
                  <a:cubicBezTo>
                    <a:pt x="37" y="17"/>
                    <a:pt x="34" y="19"/>
                    <a:pt x="31" y="19"/>
                  </a:cubicBezTo>
                  <a:cubicBezTo>
                    <a:pt x="28" y="19"/>
                    <a:pt x="26" y="17"/>
                    <a:pt x="26" y="14"/>
                  </a:cubicBezTo>
                  <a:cubicBezTo>
                    <a:pt x="26" y="11"/>
                    <a:pt x="28" y="8"/>
                    <a:pt x="31" y="8"/>
                  </a:cubicBezTo>
                  <a:close/>
                  <a:moveTo>
                    <a:pt x="17" y="8"/>
                  </a:moveTo>
                  <a:cubicBezTo>
                    <a:pt x="20" y="8"/>
                    <a:pt x="23" y="11"/>
                    <a:pt x="23" y="14"/>
                  </a:cubicBezTo>
                  <a:cubicBezTo>
                    <a:pt x="23" y="17"/>
                    <a:pt x="20" y="19"/>
                    <a:pt x="17" y="19"/>
                  </a:cubicBezTo>
                  <a:cubicBezTo>
                    <a:pt x="14" y="19"/>
                    <a:pt x="12" y="17"/>
                    <a:pt x="12" y="14"/>
                  </a:cubicBezTo>
                  <a:cubicBezTo>
                    <a:pt x="12" y="11"/>
                    <a:pt x="14" y="8"/>
                    <a:pt x="17" y="8"/>
                  </a:cubicBezTo>
                  <a:close/>
                  <a:moveTo>
                    <a:pt x="131" y="203"/>
                  </a:moveTo>
                  <a:cubicBezTo>
                    <a:pt x="131" y="201"/>
                    <a:pt x="131" y="199"/>
                    <a:pt x="131" y="197"/>
                  </a:cubicBezTo>
                  <a:cubicBezTo>
                    <a:pt x="135" y="171"/>
                    <a:pt x="156" y="165"/>
                    <a:pt x="156" y="165"/>
                  </a:cubicBezTo>
                  <a:cubicBezTo>
                    <a:pt x="113" y="83"/>
                    <a:pt x="113" y="83"/>
                    <a:pt x="113" y="83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12" y="133"/>
                    <a:pt x="112" y="133"/>
                    <a:pt x="112" y="133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16" y="152"/>
                    <a:pt x="119" y="156"/>
                    <a:pt x="119" y="160"/>
                  </a:cubicBezTo>
                  <a:cubicBezTo>
                    <a:pt x="119" y="165"/>
                    <a:pt x="115" y="169"/>
                    <a:pt x="110" y="169"/>
                  </a:cubicBezTo>
                  <a:cubicBezTo>
                    <a:pt x="105" y="169"/>
                    <a:pt x="101" y="165"/>
                    <a:pt x="101" y="160"/>
                  </a:cubicBezTo>
                  <a:cubicBezTo>
                    <a:pt x="101" y="156"/>
                    <a:pt x="104" y="152"/>
                    <a:pt x="109" y="152"/>
                  </a:cubicBezTo>
                  <a:cubicBezTo>
                    <a:pt x="108" y="133"/>
                    <a:pt x="108" y="133"/>
                    <a:pt x="108" y="133"/>
                  </a:cubicBezTo>
                  <a:cubicBezTo>
                    <a:pt x="108" y="83"/>
                    <a:pt x="108" y="83"/>
                    <a:pt x="108" y="83"/>
                  </a:cubicBezTo>
                  <a:cubicBezTo>
                    <a:pt x="108" y="83"/>
                    <a:pt x="108" y="83"/>
                    <a:pt x="108" y="83"/>
                  </a:cubicBezTo>
                  <a:cubicBezTo>
                    <a:pt x="108" y="83"/>
                    <a:pt x="108" y="83"/>
                    <a:pt x="108" y="83"/>
                  </a:cubicBezTo>
                  <a:cubicBezTo>
                    <a:pt x="107" y="83"/>
                    <a:pt x="107" y="83"/>
                    <a:pt x="107" y="83"/>
                  </a:cubicBezTo>
                  <a:cubicBezTo>
                    <a:pt x="64" y="165"/>
                    <a:pt x="64" y="165"/>
                    <a:pt x="64" y="165"/>
                  </a:cubicBezTo>
                  <a:cubicBezTo>
                    <a:pt x="64" y="165"/>
                    <a:pt x="86" y="171"/>
                    <a:pt x="89" y="197"/>
                  </a:cubicBezTo>
                  <a:cubicBezTo>
                    <a:pt x="89" y="199"/>
                    <a:pt x="89" y="201"/>
                    <a:pt x="90" y="203"/>
                  </a:cubicBezTo>
                  <a:cubicBezTo>
                    <a:pt x="58" y="203"/>
                    <a:pt x="58" y="203"/>
                    <a:pt x="58" y="203"/>
                  </a:cubicBezTo>
                  <a:cubicBezTo>
                    <a:pt x="46" y="190"/>
                    <a:pt x="38" y="172"/>
                    <a:pt x="38" y="152"/>
                  </a:cubicBezTo>
                  <a:cubicBezTo>
                    <a:pt x="38" y="113"/>
                    <a:pt x="70" y="80"/>
                    <a:pt x="110" y="80"/>
                  </a:cubicBezTo>
                  <a:cubicBezTo>
                    <a:pt x="150" y="80"/>
                    <a:pt x="182" y="113"/>
                    <a:pt x="182" y="152"/>
                  </a:cubicBezTo>
                  <a:cubicBezTo>
                    <a:pt x="182" y="172"/>
                    <a:pt x="174" y="190"/>
                    <a:pt x="162" y="203"/>
                  </a:cubicBezTo>
                  <a:lnTo>
                    <a:pt x="131" y="203"/>
                  </a:lnTo>
                  <a:close/>
                  <a:moveTo>
                    <a:pt x="214" y="200"/>
                  </a:moveTo>
                  <a:cubicBezTo>
                    <a:pt x="214" y="201"/>
                    <a:pt x="213" y="203"/>
                    <a:pt x="211" y="203"/>
                  </a:cubicBezTo>
                  <a:cubicBezTo>
                    <a:pt x="167" y="203"/>
                    <a:pt x="167" y="203"/>
                    <a:pt x="167" y="203"/>
                  </a:cubicBezTo>
                  <a:cubicBezTo>
                    <a:pt x="179" y="189"/>
                    <a:pt x="186" y="172"/>
                    <a:pt x="186" y="152"/>
                  </a:cubicBezTo>
                  <a:cubicBezTo>
                    <a:pt x="186" y="119"/>
                    <a:pt x="164" y="90"/>
                    <a:pt x="133" y="80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82" y="84"/>
                    <a:pt x="185" y="88"/>
                    <a:pt x="189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7" y="88"/>
                    <a:pt x="200" y="84"/>
                    <a:pt x="200" y="80"/>
                  </a:cubicBezTo>
                  <a:cubicBezTo>
                    <a:pt x="200" y="77"/>
                    <a:pt x="200" y="77"/>
                    <a:pt x="200" y="77"/>
                  </a:cubicBezTo>
                  <a:cubicBezTo>
                    <a:pt x="200" y="73"/>
                    <a:pt x="197" y="70"/>
                    <a:pt x="193" y="70"/>
                  </a:cubicBezTo>
                  <a:cubicBezTo>
                    <a:pt x="189" y="70"/>
                    <a:pt x="189" y="70"/>
                    <a:pt x="189" y="70"/>
                  </a:cubicBezTo>
                  <a:cubicBezTo>
                    <a:pt x="185" y="70"/>
                    <a:pt x="182" y="73"/>
                    <a:pt x="182" y="77"/>
                  </a:cubicBezTo>
                  <a:cubicBezTo>
                    <a:pt x="38" y="77"/>
                    <a:pt x="38" y="77"/>
                    <a:pt x="38" y="77"/>
                  </a:cubicBezTo>
                  <a:cubicBezTo>
                    <a:pt x="38" y="73"/>
                    <a:pt x="35" y="70"/>
                    <a:pt x="31" y="70"/>
                  </a:cubicBezTo>
                  <a:cubicBezTo>
                    <a:pt x="27" y="70"/>
                    <a:pt x="27" y="70"/>
                    <a:pt x="27" y="70"/>
                  </a:cubicBezTo>
                  <a:cubicBezTo>
                    <a:pt x="23" y="70"/>
                    <a:pt x="20" y="73"/>
                    <a:pt x="20" y="77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4"/>
                    <a:pt x="23" y="88"/>
                    <a:pt x="27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5" y="88"/>
                    <a:pt x="38" y="84"/>
                    <a:pt x="38" y="80"/>
                  </a:cubicBezTo>
                  <a:cubicBezTo>
                    <a:pt x="87" y="80"/>
                    <a:pt x="87" y="80"/>
                    <a:pt x="87" y="80"/>
                  </a:cubicBezTo>
                  <a:cubicBezTo>
                    <a:pt x="56" y="90"/>
                    <a:pt x="34" y="119"/>
                    <a:pt x="34" y="152"/>
                  </a:cubicBezTo>
                  <a:cubicBezTo>
                    <a:pt x="34" y="172"/>
                    <a:pt x="42" y="189"/>
                    <a:pt x="53" y="203"/>
                  </a:cubicBezTo>
                  <a:cubicBezTo>
                    <a:pt x="9" y="203"/>
                    <a:pt x="9" y="203"/>
                    <a:pt x="9" y="203"/>
                  </a:cubicBezTo>
                  <a:cubicBezTo>
                    <a:pt x="7" y="203"/>
                    <a:pt x="6" y="201"/>
                    <a:pt x="6" y="200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214" y="27"/>
                    <a:pt x="214" y="27"/>
                    <a:pt x="214" y="27"/>
                  </a:cubicBezTo>
                  <a:lnTo>
                    <a:pt x="214" y="200"/>
                  </a:lnTo>
                  <a:close/>
                  <a:moveTo>
                    <a:pt x="186" y="80"/>
                  </a:moveTo>
                  <a:cubicBezTo>
                    <a:pt x="186" y="77"/>
                    <a:pt x="186" y="77"/>
                    <a:pt x="186" y="77"/>
                  </a:cubicBezTo>
                  <a:cubicBezTo>
                    <a:pt x="186" y="75"/>
                    <a:pt x="187" y="73"/>
                    <a:pt x="189" y="73"/>
                  </a:cubicBezTo>
                  <a:cubicBezTo>
                    <a:pt x="193" y="73"/>
                    <a:pt x="193" y="73"/>
                    <a:pt x="193" y="73"/>
                  </a:cubicBezTo>
                  <a:cubicBezTo>
                    <a:pt x="195" y="73"/>
                    <a:pt x="197" y="75"/>
                    <a:pt x="197" y="77"/>
                  </a:cubicBezTo>
                  <a:cubicBezTo>
                    <a:pt x="197" y="80"/>
                    <a:pt x="197" y="80"/>
                    <a:pt x="197" y="80"/>
                  </a:cubicBezTo>
                  <a:cubicBezTo>
                    <a:pt x="197" y="82"/>
                    <a:pt x="195" y="84"/>
                    <a:pt x="193" y="84"/>
                  </a:cubicBezTo>
                  <a:cubicBezTo>
                    <a:pt x="189" y="84"/>
                    <a:pt x="189" y="84"/>
                    <a:pt x="189" y="84"/>
                  </a:cubicBezTo>
                  <a:cubicBezTo>
                    <a:pt x="187" y="84"/>
                    <a:pt x="186" y="82"/>
                    <a:pt x="186" y="80"/>
                  </a:cubicBezTo>
                  <a:close/>
                  <a:moveTo>
                    <a:pt x="34" y="77"/>
                  </a:moveTo>
                  <a:cubicBezTo>
                    <a:pt x="34" y="80"/>
                    <a:pt x="34" y="80"/>
                    <a:pt x="34" y="80"/>
                  </a:cubicBezTo>
                  <a:cubicBezTo>
                    <a:pt x="34" y="82"/>
                    <a:pt x="33" y="84"/>
                    <a:pt x="31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5" y="84"/>
                    <a:pt x="23" y="82"/>
                    <a:pt x="23" y="80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75"/>
                    <a:pt x="25" y="73"/>
                    <a:pt x="27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3" y="73"/>
                    <a:pt x="34" y="75"/>
                    <a:pt x="34" y="77"/>
                  </a:cubicBezTo>
                  <a:close/>
                </a:path>
              </a:pathLst>
            </a:custGeom>
            <a:solidFill>
              <a:srgbClr val="024959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51" name="文本框 101"/>
          <p:cNvSpPr txBox="1">
            <a:spLocks noChangeArrowheads="1"/>
          </p:cNvSpPr>
          <p:nvPr/>
        </p:nvSpPr>
        <p:spPr bwMode="auto">
          <a:xfrm>
            <a:off x="5496560" y="4016375"/>
            <a:ext cx="5189220" cy="6134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湖南立一环境科技有限公司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7288993" y="4762839"/>
            <a:ext cx="3216920" cy="613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陈 姝</a:t>
            </a:r>
          </a:p>
        </p:txBody>
      </p:sp>
      <p:sp>
        <p:nvSpPr>
          <p:cNvPr id="104" name="矩形 103"/>
          <p:cNvSpPr/>
          <p:nvPr/>
        </p:nvSpPr>
        <p:spPr>
          <a:xfrm>
            <a:off x="10506075" y="2038080"/>
            <a:ext cx="180000" cy="1908000"/>
          </a:xfrm>
          <a:prstGeom prst="rect">
            <a:avLst/>
          </a:prstGeom>
          <a:solidFill>
            <a:srgbClr val="F26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54" name="文本框 1"/>
          <p:cNvSpPr txBox="1">
            <a:spLocks noChangeArrowheads="1"/>
          </p:cNvSpPr>
          <p:nvPr/>
        </p:nvSpPr>
        <p:spPr bwMode="auto">
          <a:xfrm>
            <a:off x="5873750" y="2191585"/>
            <a:ext cx="4461510" cy="1070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dist" eaLnBrk="1" hangingPunct="1"/>
            <a:r>
              <a:rPr lang="zh-CN" altLang="en-US" sz="6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客户的裂变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5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970380" y="2134067"/>
            <a:ext cx="1966463" cy="2060814"/>
          </a:xfrm>
          <a:custGeom>
            <a:avLst/>
            <a:gdLst>
              <a:gd name="connsiteX0" fmla="*/ 0 w 1397000"/>
              <a:gd name="connsiteY0" fmla="*/ 0 h 2730500"/>
              <a:gd name="connsiteX1" fmla="*/ 1397000 w 1397000"/>
              <a:gd name="connsiteY1" fmla="*/ 0 h 2730500"/>
              <a:gd name="connsiteX2" fmla="*/ 1397000 w 1397000"/>
              <a:gd name="connsiteY2" fmla="*/ 2730500 h 2730500"/>
              <a:gd name="connsiteX3" fmla="*/ 0 w 1397000"/>
              <a:gd name="connsiteY3" fmla="*/ 2730500 h 2730500"/>
              <a:gd name="connsiteX4" fmla="*/ 0 w 1397000"/>
              <a:gd name="connsiteY4" fmla="*/ 0 h 2730500"/>
              <a:gd name="connsiteX0-1" fmla="*/ 0 w 2414917"/>
              <a:gd name="connsiteY0-2" fmla="*/ 0 h 2730500"/>
              <a:gd name="connsiteX1-3" fmla="*/ 1397000 w 2414917"/>
              <a:gd name="connsiteY1-4" fmla="*/ 0 h 2730500"/>
              <a:gd name="connsiteX2-5" fmla="*/ 2414917 w 2414917"/>
              <a:gd name="connsiteY2-6" fmla="*/ 2316432 h 2730500"/>
              <a:gd name="connsiteX3-7" fmla="*/ 0 w 2414917"/>
              <a:gd name="connsiteY3-8" fmla="*/ 2730500 h 2730500"/>
              <a:gd name="connsiteX4-9" fmla="*/ 0 w 2414917"/>
              <a:gd name="connsiteY4-10" fmla="*/ 0 h 2730500"/>
              <a:gd name="connsiteX0-11" fmla="*/ 0 w 2414917"/>
              <a:gd name="connsiteY0-12" fmla="*/ 86264 h 2816764"/>
              <a:gd name="connsiteX1-13" fmla="*/ 1095076 w 2414917"/>
              <a:gd name="connsiteY1-14" fmla="*/ 0 h 2816764"/>
              <a:gd name="connsiteX2-15" fmla="*/ 2414917 w 2414917"/>
              <a:gd name="connsiteY2-16" fmla="*/ 2402696 h 2816764"/>
              <a:gd name="connsiteX3-17" fmla="*/ 0 w 2414917"/>
              <a:gd name="connsiteY3-18" fmla="*/ 2816764 h 2816764"/>
              <a:gd name="connsiteX4-19" fmla="*/ 0 w 2414917"/>
              <a:gd name="connsiteY4-20" fmla="*/ 86264 h 2816764"/>
              <a:gd name="connsiteX0-21" fmla="*/ 0 w 2621951"/>
              <a:gd name="connsiteY0-22" fmla="*/ 258792 h 2816764"/>
              <a:gd name="connsiteX1-23" fmla="*/ 1302110 w 2621951"/>
              <a:gd name="connsiteY1-24" fmla="*/ 0 h 2816764"/>
              <a:gd name="connsiteX2-25" fmla="*/ 2621951 w 2621951"/>
              <a:gd name="connsiteY2-26" fmla="*/ 2402696 h 2816764"/>
              <a:gd name="connsiteX3-27" fmla="*/ 207034 w 2621951"/>
              <a:gd name="connsiteY3-28" fmla="*/ 2816764 h 2816764"/>
              <a:gd name="connsiteX4-29" fmla="*/ 0 w 2621951"/>
              <a:gd name="connsiteY4-30" fmla="*/ 258792 h 2816764"/>
              <a:gd name="connsiteX0-31" fmla="*/ 0 w 2621951"/>
              <a:gd name="connsiteY0-32" fmla="*/ 258792 h 2747752"/>
              <a:gd name="connsiteX1-33" fmla="*/ 1302110 w 2621951"/>
              <a:gd name="connsiteY1-34" fmla="*/ 0 h 2747752"/>
              <a:gd name="connsiteX2-35" fmla="*/ 2621951 w 2621951"/>
              <a:gd name="connsiteY2-36" fmla="*/ 2402696 h 2747752"/>
              <a:gd name="connsiteX3-37" fmla="*/ 1337094 w 2621951"/>
              <a:gd name="connsiteY3-38" fmla="*/ 2747752 h 2747752"/>
              <a:gd name="connsiteX4-39" fmla="*/ 0 w 2621951"/>
              <a:gd name="connsiteY4-40" fmla="*/ 258792 h 27477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621951" h="2747752">
                <a:moveTo>
                  <a:pt x="0" y="258792"/>
                </a:moveTo>
                <a:lnTo>
                  <a:pt x="1302110" y="0"/>
                </a:lnTo>
                <a:lnTo>
                  <a:pt x="2621951" y="2402696"/>
                </a:lnTo>
                <a:lnTo>
                  <a:pt x="1337094" y="2747752"/>
                </a:lnTo>
                <a:lnTo>
                  <a:pt x="0" y="258792"/>
                </a:lnTo>
                <a:close/>
              </a:path>
            </a:pathLst>
          </a:custGeom>
        </p:spPr>
      </p:pic>
      <p:sp>
        <p:nvSpPr>
          <p:cNvPr id="11" name="直角三角形 3"/>
          <p:cNvSpPr/>
          <p:nvPr/>
        </p:nvSpPr>
        <p:spPr>
          <a:xfrm rot="21354880">
            <a:off x="8016342" y="2136536"/>
            <a:ext cx="1879600" cy="1890713"/>
          </a:xfrm>
          <a:custGeom>
            <a:avLst/>
            <a:gdLst>
              <a:gd name="connsiteX0" fmla="*/ 0 w 957072"/>
              <a:gd name="connsiteY0" fmla="*/ 2242487 h 2242487"/>
              <a:gd name="connsiteX1" fmla="*/ 0 w 957072"/>
              <a:gd name="connsiteY1" fmla="*/ 0 h 2242487"/>
              <a:gd name="connsiteX2" fmla="*/ 957072 w 957072"/>
              <a:gd name="connsiteY2" fmla="*/ 2242487 h 2242487"/>
              <a:gd name="connsiteX3" fmla="*/ 0 w 957072"/>
              <a:gd name="connsiteY3" fmla="*/ 2242487 h 2242487"/>
              <a:gd name="connsiteX0-1" fmla="*/ 1176528 w 2133600"/>
              <a:gd name="connsiteY0-2" fmla="*/ 2425367 h 2425367"/>
              <a:gd name="connsiteX1-3" fmla="*/ 0 w 2133600"/>
              <a:gd name="connsiteY1-4" fmla="*/ 0 h 2425367"/>
              <a:gd name="connsiteX2-5" fmla="*/ 2133600 w 2133600"/>
              <a:gd name="connsiteY2-6" fmla="*/ 2425367 h 2425367"/>
              <a:gd name="connsiteX3-7" fmla="*/ 1176528 w 2133600"/>
              <a:gd name="connsiteY3-8" fmla="*/ 2425367 h 2425367"/>
              <a:gd name="connsiteX0-9" fmla="*/ 1176528 w 2602992"/>
              <a:gd name="connsiteY0-10" fmla="*/ 2425367 h 2425367"/>
              <a:gd name="connsiteX1-11" fmla="*/ 0 w 2602992"/>
              <a:gd name="connsiteY1-12" fmla="*/ 0 h 2425367"/>
              <a:gd name="connsiteX2-13" fmla="*/ 2602992 w 2602992"/>
              <a:gd name="connsiteY2-14" fmla="*/ 2144951 h 2425367"/>
              <a:gd name="connsiteX3-15" fmla="*/ 1176528 w 2602992"/>
              <a:gd name="connsiteY3-16" fmla="*/ 2425367 h 2425367"/>
              <a:gd name="connsiteX0-17" fmla="*/ 1328928 w 2602992"/>
              <a:gd name="connsiteY0-18" fmla="*/ 2498519 h 2498519"/>
              <a:gd name="connsiteX1-19" fmla="*/ 0 w 2602992"/>
              <a:gd name="connsiteY1-20" fmla="*/ 0 h 2498519"/>
              <a:gd name="connsiteX2-21" fmla="*/ 2602992 w 2602992"/>
              <a:gd name="connsiteY2-22" fmla="*/ 2144951 h 2498519"/>
              <a:gd name="connsiteX3-23" fmla="*/ 1328928 w 2602992"/>
              <a:gd name="connsiteY3-24" fmla="*/ 2498519 h 2498519"/>
              <a:gd name="connsiteX0-25" fmla="*/ 1341120 w 2615184"/>
              <a:gd name="connsiteY0-26" fmla="*/ 2498519 h 2498519"/>
              <a:gd name="connsiteX1-27" fmla="*/ 0 w 2615184"/>
              <a:gd name="connsiteY1-28" fmla="*/ 0 h 2498519"/>
              <a:gd name="connsiteX2-29" fmla="*/ 2615184 w 2615184"/>
              <a:gd name="connsiteY2-30" fmla="*/ 2144951 h 2498519"/>
              <a:gd name="connsiteX3-31" fmla="*/ 1341120 w 2615184"/>
              <a:gd name="connsiteY3-32" fmla="*/ 2498519 h 2498519"/>
              <a:gd name="connsiteX0-33" fmla="*/ 1347216 w 2621280"/>
              <a:gd name="connsiteY0-34" fmla="*/ 2498519 h 2498519"/>
              <a:gd name="connsiteX1-35" fmla="*/ 0 w 2621280"/>
              <a:gd name="connsiteY1-36" fmla="*/ 0 h 2498519"/>
              <a:gd name="connsiteX2-37" fmla="*/ 2621280 w 2621280"/>
              <a:gd name="connsiteY2-38" fmla="*/ 2144951 h 2498519"/>
              <a:gd name="connsiteX3-39" fmla="*/ 1347216 w 2621280"/>
              <a:gd name="connsiteY3-40" fmla="*/ 2498519 h 2498519"/>
              <a:gd name="connsiteX0-41" fmla="*/ 1347216 w 2639568"/>
              <a:gd name="connsiteY0-42" fmla="*/ 2498519 h 2498519"/>
              <a:gd name="connsiteX1-43" fmla="*/ 0 w 2639568"/>
              <a:gd name="connsiteY1-44" fmla="*/ 0 h 2498519"/>
              <a:gd name="connsiteX2-45" fmla="*/ 2639568 w 2639568"/>
              <a:gd name="connsiteY2-46" fmla="*/ 2144951 h 2498519"/>
              <a:gd name="connsiteX3-47" fmla="*/ 1347216 w 2639568"/>
              <a:gd name="connsiteY3-48" fmla="*/ 2498519 h 2498519"/>
              <a:gd name="connsiteX0-49" fmla="*/ 0 w 2436464"/>
              <a:gd name="connsiteY0-50" fmla="*/ 353568 h 353568"/>
              <a:gd name="connsiteX1-51" fmla="*/ 2436464 w 2436464"/>
              <a:gd name="connsiteY1-52" fmla="*/ 70797 h 353568"/>
              <a:gd name="connsiteX2-53" fmla="*/ 1292352 w 2436464"/>
              <a:gd name="connsiteY2-54" fmla="*/ 0 h 353568"/>
              <a:gd name="connsiteX3-55" fmla="*/ 0 w 2436464"/>
              <a:gd name="connsiteY3-56" fmla="*/ 353568 h 353568"/>
              <a:gd name="connsiteX0-57" fmla="*/ 0 w 2436464"/>
              <a:gd name="connsiteY0-58" fmla="*/ 2730033 h 2730033"/>
              <a:gd name="connsiteX1-59" fmla="*/ 2436464 w 2436464"/>
              <a:gd name="connsiteY1-60" fmla="*/ 2447262 h 2730033"/>
              <a:gd name="connsiteX2-61" fmla="*/ 1248184 w 2436464"/>
              <a:gd name="connsiteY2-62" fmla="*/ 0 h 2730033"/>
              <a:gd name="connsiteX3-63" fmla="*/ 0 w 2436464"/>
              <a:gd name="connsiteY3-64" fmla="*/ 2730033 h 2730033"/>
              <a:gd name="connsiteX0-65" fmla="*/ 0 w 2539266"/>
              <a:gd name="connsiteY0-66" fmla="*/ 176220 h 2447262"/>
              <a:gd name="connsiteX1-67" fmla="*/ 2539266 w 2539266"/>
              <a:gd name="connsiteY1-68" fmla="*/ 2447262 h 2447262"/>
              <a:gd name="connsiteX2-69" fmla="*/ 1350986 w 2539266"/>
              <a:gd name="connsiteY2-70" fmla="*/ 0 h 2447262"/>
              <a:gd name="connsiteX3-71" fmla="*/ 0 w 2539266"/>
              <a:gd name="connsiteY3-72" fmla="*/ 176220 h 2447262"/>
              <a:gd name="connsiteX0-73" fmla="*/ 0 w 2532751"/>
              <a:gd name="connsiteY0-74" fmla="*/ 176220 h 2538469"/>
              <a:gd name="connsiteX1-75" fmla="*/ 2532751 w 2532751"/>
              <a:gd name="connsiteY1-76" fmla="*/ 2538469 h 2538469"/>
              <a:gd name="connsiteX2-77" fmla="*/ 1350986 w 2532751"/>
              <a:gd name="connsiteY2-78" fmla="*/ 0 h 2538469"/>
              <a:gd name="connsiteX3-79" fmla="*/ 0 w 2532751"/>
              <a:gd name="connsiteY3-80" fmla="*/ 176220 h 2538469"/>
              <a:gd name="connsiteX0-81" fmla="*/ 0 w 2522327"/>
              <a:gd name="connsiteY0-82" fmla="*/ 176220 h 2513279"/>
              <a:gd name="connsiteX1-83" fmla="*/ 2522327 w 2522327"/>
              <a:gd name="connsiteY1-84" fmla="*/ 2513279 h 2513279"/>
              <a:gd name="connsiteX2-85" fmla="*/ 1350986 w 2522327"/>
              <a:gd name="connsiteY2-86" fmla="*/ 0 h 2513279"/>
              <a:gd name="connsiteX3-87" fmla="*/ 0 w 2522327"/>
              <a:gd name="connsiteY3-88" fmla="*/ 176220 h 2513279"/>
              <a:gd name="connsiteX0-89" fmla="*/ 0 w 2516247"/>
              <a:gd name="connsiteY0-90" fmla="*/ 176655 h 2513279"/>
              <a:gd name="connsiteX1-91" fmla="*/ 2516247 w 2516247"/>
              <a:gd name="connsiteY1-92" fmla="*/ 2513279 h 2513279"/>
              <a:gd name="connsiteX2-93" fmla="*/ 1344906 w 2516247"/>
              <a:gd name="connsiteY2-94" fmla="*/ 0 h 2513279"/>
              <a:gd name="connsiteX3-95" fmla="*/ 0 w 2516247"/>
              <a:gd name="connsiteY3-96" fmla="*/ 176655 h 2513279"/>
              <a:gd name="connsiteX0-97" fmla="*/ 0 w 2506475"/>
              <a:gd name="connsiteY0-98" fmla="*/ 168186 h 2513279"/>
              <a:gd name="connsiteX1-99" fmla="*/ 2506475 w 2506475"/>
              <a:gd name="connsiteY1-100" fmla="*/ 2513279 h 2513279"/>
              <a:gd name="connsiteX2-101" fmla="*/ 1335134 w 2506475"/>
              <a:gd name="connsiteY2-102" fmla="*/ 0 h 2513279"/>
              <a:gd name="connsiteX3-103" fmla="*/ 0 w 2506475"/>
              <a:gd name="connsiteY3-104" fmla="*/ 168186 h 2513279"/>
              <a:gd name="connsiteX0-105" fmla="*/ 0 w 2505823"/>
              <a:gd name="connsiteY0-106" fmla="*/ 168186 h 2522400"/>
              <a:gd name="connsiteX1-107" fmla="*/ 2505823 w 2505823"/>
              <a:gd name="connsiteY1-108" fmla="*/ 2522400 h 2522400"/>
              <a:gd name="connsiteX2-109" fmla="*/ 1335134 w 2505823"/>
              <a:gd name="connsiteY2-110" fmla="*/ 0 h 2522400"/>
              <a:gd name="connsiteX3-111" fmla="*/ 0 w 2505823"/>
              <a:gd name="connsiteY3-112" fmla="*/ 168186 h 2522400"/>
              <a:gd name="connsiteX0-113" fmla="*/ 0 w 2496413"/>
              <a:gd name="connsiteY0-114" fmla="*/ 179044 h 2522400"/>
              <a:gd name="connsiteX1-115" fmla="*/ 2496413 w 2496413"/>
              <a:gd name="connsiteY1-116" fmla="*/ 2522400 h 2522400"/>
              <a:gd name="connsiteX2-117" fmla="*/ 1325724 w 2496413"/>
              <a:gd name="connsiteY2-118" fmla="*/ 0 h 2522400"/>
              <a:gd name="connsiteX3-119" fmla="*/ 0 w 2496413"/>
              <a:gd name="connsiteY3-120" fmla="*/ 179044 h 2522400"/>
              <a:gd name="connsiteX0-121" fmla="*/ 0 w 2505824"/>
              <a:gd name="connsiteY0-122" fmla="*/ 168186 h 2522400"/>
              <a:gd name="connsiteX1-123" fmla="*/ 2505824 w 2505824"/>
              <a:gd name="connsiteY1-124" fmla="*/ 2522400 h 2522400"/>
              <a:gd name="connsiteX2-125" fmla="*/ 1335135 w 2505824"/>
              <a:gd name="connsiteY2-126" fmla="*/ 0 h 2522400"/>
              <a:gd name="connsiteX3-127" fmla="*/ 0 w 2505824"/>
              <a:gd name="connsiteY3-128" fmla="*/ 168186 h 2522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505824" h="2522400">
                <a:moveTo>
                  <a:pt x="0" y="168186"/>
                </a:moveTo>
                <a:lnTo>
                  <a:pt x="2505824" y="2522400"/>
                </a:lnTo>
                <a:lnTo>
                  <a:pt x="1335135" y="0"/>
                </a:lnTo>
                <a:lnTo>
                  <a:pt x="0" y="168186"/>
                </a:lnTo>
                <a:close/>
              </a:path>
            </a:pathLst>
          </a:custGeom>
          <a:solidFill>
            <a:srgbClr val="F2644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 dirty="0">
              <a:solidFill>
                <a:prstClr val="white"/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12" name="直角三角形 3"/>
          <p:cNvSpPr/>
          <p:nvPr/>
        </p:nvSpPr>
        <p:spPr>
          <a:xfrm>
            <a:off x="7965542" y="2334973"/>
            <a:ext cx="1981200" cy="1873250"/>
          </a:xfrm>
          <a:custGeom>
            <a:avLst/>
            <a:gdLst>
              <a:gd name="connsiteX0" fmla="*/ 0 w 957072"/>
              <a:gd name="connsiteY0" fmla="*/ 2242487 h 2242487"/>
              <a:gd name="connsiteX1" fmla="*/ 0 w 957072"/>
              <a:gd name="connsiteY1" fmla="*/ 0 h 2242487"/>
              <a:gd name="connsiteX2" fmla="*/ 957072 w 957072"/>
              <a:gd name="connsiteY2" fmla="*/ 2242487 h 2242487"/>
              <a:gd name="connsiteX3" fmla="*/ 0 w 957072"/>
              <a:gd name="connsiteY3" fmla="*/ 2242487 h 2242487"/>
              <a:gd name="connsiteX0-1" fmla="*/ 1176528 w 2133600"/>
              <a:gd name="connsiteY0-2" fmla="*/ 2425367 h 2425367"/>
              <a:gd name="connsiteX1-3" fmla="*/ 0 w 2133600"/>
              <a:gd name="connsiteY1-4" fmla="*/ 0 h 2425367"/>
              <a:gd name="connsiteX2-5" fmla="*/ 2133600 w 2133600"/>
              <a:gd name="connsiteY2-6" fmla="*/ 2425367 h 2425367"/>
              <a:gd name="connsiteX3-7" fmla="*/ 1176528 w 2133600"/>
              <a:gd name="connsiteY3-8" fmla="*/ 2425367 h 2425367"/>
              <a:gd name="connsiteX0-9" fmla="*/ 1176528 w 2602992"/>
              <a:gd name="connsiteY0-10" fmla="*/ 2425367 h 2425367"/>
              <a:gd name="connsiteX1-11" fmla="*/ 0 w 2602992"/>
              <a:gd name="connsiteY1-12" fmla="*/ 0 h 2425367"/>
              <a:gd name="connsiteX2-13" fmla="*/ 2602992 w 2602992"/>
              <a:gd name="connsiteY2-14" fmla="*/ 2144951 h 2425367"/>
              <a:gd name="connsiteX3-15" fmla="*/ 1176528 w 2602992"/>
              <a:gd name="connsiteY3-16" fmla="*/ 2425367 h 2425367"/>
              <a:gd name="connsiteX0-17" fmla="*/ 1328928 w 2602992"/>
              <a:gd name="connsiteY0-18" fmla="*/ 2498519 h 2498519"/>
              <a:gd name="connsiteX1-19" fmla="*/ 0 w 2602992"/>
              <a:gd name="connsiteY1-20" fmla="*/ 0 h 2498519"/>
              <a:gd name="connsiteX2-21" fmla="*/ 2602992 w 2602992"/>
              <a:gd name="connsiteY2-22" fmla="*/ 2144951 h 2498519"/>
              <a:gd name="connsiteX3-23" fmla="*/ 1328928 w 2602992"/>
              <a:gd name="connsiteY3-24" fmla="*/ 2498519 h 2498519"/>
              <a:gd name="connsiteX0-25" fmla="*/ 1341120 w 2615184"/>
              <a:gd name="connsiteY0-26" fmla="*/ 2498519 h 2498519"/>
              <a:gd name="connsiteX1-27" fmla="*/ 0 w 2615184"/>
              <a:gd name="connsiteY1-28" fmla="*/ 0 h 2498519"/>
              <a:gd name="connsiteX2-29" fmla="*/ 2615184 w 2615184"/>
              <a:gd name="connsiteY2-30" fmla="*/ 2144951 h 2498519"/>
              <a:gd name="connsiteX3-31" fmla="*/ 1341120 w 2615184"/>
              <a:gd name="connsiteY3-32" fmla="*/ 2498519 h 2498519"/>
              <a:gd name="connsiteX0-33" fmla="*/ 1347216 w 2621280"/>
              <a:gd name="connsiteY0-34" fmla="*/ 2498519 h 2498519"/>
              <a:gd name="connsiteX1-35" fmla="*/ 0 w 2621280"/>
              <a:gd name="connsiteY1-36" fmla="*/ 0 h 2498519"/>
              <a:gd name="connsiteX2-37" fmla="*/ 2621280 w 2621280"/>
              <a:gd name="connsiteY2-38" fmla="*/ 2144951 h 2498519"/>
              <a:gd name="connsiteX3-39" fmla="*/ 1347216 w 2621280"/>
              <a:gd name="connsiteY3-40" fmla="*/ 2498519 h 2498519"/>
              <a:gd name="connsiteX0-41" fmla="*/ 1347216 w 2639568"/>
              <a:gd name="connsiteY0-42" fmla="*/ 2498519 h 2498519"/>
              <a:gd name="connsiteX1-43" fmla="*/ 0 w 2639568"/>
              <a:gd name="connsiteY1-44" fmla="*/ 0 h 2498519"/>
              <a:gd name="connsiteX2-45" fmla="*/ 2639568 w 2639568"/>
              <a:gd name="connsiteY2-46" fmla="*/ 2144951 h 2498519"/>
              <a:gd name="connsiteX3-47" fmla="*/ 1347216 w 2639568"/>
              <a:gd name="connsiteY3-48" fmla="*/ 2498519 h 2498519"/>
              <a:gd name="connsiteX0-49" fmla="*/ 1347216 w 2639568"/>
              <a:gd name="connsiteY0-50" fmla="*/ 2498519 h 2498519"/>
              <a:gd name="connsiteX1-51" fmla="*/ 0 w 2639568"/>
              <a:gd name="connsiteY1-52" fmla="*/ 0 h 2498519"/>
              <a:gd name="connsiteX2-53" fmla="*/ 2639568 w 2639568"/>
              <a:gd name="connsiteY2-54" fmla="*/ 2144951 h 2498519"/>
              <a:gd name="connsiteX3-55" fmla="*/ 1347216 w 2639568"/>
              <a:gd name="connsiteY3-56" fmla="*/ 2498519 h 24985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639568" h="2498519">
                <a:moveTo>
                  <a:pt x="1347216" y="2498519"/>
                </a:moveTo>
                <a:lnTo>
                  <a:pt x="0" y="0"/>
                </a:lnTo>
                <a:lnTo>
                  <a:pt x="2639568" y="2144951"/>
                </a:lnTo>
                <a:lnTo>
                  <a:pt x="1347216" y="2498519"/>
                </a:lnTo>
                <a:close/>
              </a:path>
            </a:pathLst>
          </a:custGeom>
          <a:solidFill>
            <a:srgbClr val="F04B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prstClr val="white"/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13" name="Freeform 251"/>
          <p:cNvSpPr>
            <a:spLocks noEditPoints="1"/>
          </p:cNvSpPr>
          <p:nvPr/>
        </p:nvSpPr>
        <p:spPr bwMode="auto">
          <a:xfrm>
            <a:off x="8754530" y="2963623"/>
            <a:ext cx="398463" cy="373062"/>
          </a:xfrm>
          <a:custGeom>
            <a:avLst/>
            <a:gdLst>
              <a:gd name="T0" fmla="*/ 266 w 301"/>
              <a:gd name="T1" fmla="*/ 192 h 282"/>
              <a:gd name="T2" fmla="*/ 234 w 301"/>
              <a:gd name="T3" fmla="*/ 69 h 282"/>
              <a:gd name="T4" fmla="*/ 81 w 301"/>
              <a:gd name="T5" fmla="*/ 36 h 282"/>
              <a:gd name="T6" fmla="*/ 32 w 301"/>
              <a:gd name="T7" fmla="*/ 3 h 282"/>
              <a:gd name="T8" fmla="*/ 12 w 301"/>
              <a:gd name="T9" fmla="*/ 13 h 282"/>
              <a:gd name="T10" fmla="*/ 61 w 301"/>
              <a:gd name="T11" fmla="*/ 57 h 282"/>
              <a:gd name="T12" fmla="*/ 132 w 301"/>
              <a:gd name="T13" fmla="*/ 249 h 282"/>
              <a:gd name="T14" fmla="*/ 301 w 301"/>
              <a:gd name="T15" fmla="*/ 260 h 282"/>
              <a:gd name="T16" fmla="*/ 266 w 301"/>
              <a:gd name="T17" fmla="*/ 192 h 282"/>
              <a:gd name="T18" fmla="*/ 242 w 301"/>
              <a:gd name="T19" fmla="*/ 232 h 282"/>
              <a:gd name="T20" fmla="*/ 240 w 301"/>
              <a:gd name="T21" fmla="*/ 233 h 282"/>
              <a:gd name="T22" fmla="*/ 238 w 301"/>
              <a:gd name="T23" fmla="*/ 232 h 282"/>
              <a:gd name="T24" fmla="*/ 159 w 301"/>
              <a:gd name="T25" fmla="*/ 138 h 282"/>
              <a:gd name="T26" fmla="*/ 106 w 301"/>
              <a:gd name="T27" fmla="*/ 75 h 282"/>
              <a:gd name="T28" fmla="*/ 106 w 301"/>
              <a:gd name="T29" fmla="*/ 71 h 282"/>
              <a:gd name="T30" fmla="*/ 109 w 301"/>
              <a:gd name="T31" fmla="*/ 71 h 282"/>
              <a:gd name="T32" fmla="*/ 178 w 301"/>
              <a:gd name="T33" fmla="*/ 122 h 282"/>
              <a:gd name="T34" fmla="*/ 243 w 301"/>
              <a:gd name="T35" fmla="*/ 229 h 282"/>
              <a:gd name="T36" fmla="*/ 242 w 301"/>
              <a:gd name="T37" fmla="*/ 232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prstClr val="black"/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288268" y="2911191"/>
            <a:ext cx="7164149" cy="7315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249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0000"/>
                </a:solidFill>
                <a:latin typeface="微软雅黑"/>
                <a:ea typeface="微软雅黑"/>
                <a:cs typeface="微软雅黑"/>
                <a:sym typeface="Arial" pitchFamily="34" charset="0"/>
              </a:rPr>
              <a:t>爱吃青枣的</a:t>
            </a:r>
            <a:r>
              <a:rPr lang="en-US" altLang="zh-CN" sz="3200" b="1" dirty="0">
                <a:solidFill>
                  <a:srgbClr val="000000"/>
                </a:solidFill>
                <a:latin typeface="微软雅黑"/>
                <a:ea typeface="微软雅黑"/>
                <a:cs typeface="微软雅黑"/>
                <a:sym typeface="Arial" pitchFamily="34" charset="0"/>
              </a:rPr>
              <a:t>Mr. </a:t>
            </a:r>
            <a:r>
              <a:rPr lang="en-US" altLang="zh-CN" sz="3200" b="1" dirty="0" err="1">
                <a:solidFill>
                  <a:srgbClr val="000000"/>
                </a:solidFill>
                <a:latin typeface="微软雅黑"/>
                <a:ea typeface="微软雅黑"/>
                <a:cs typeface="微软雅黑"/>
                <a:sym typeface="Arial" pitchFamily="34" charset="0"/>
              </a:rPr>
              <a:t>Banpot</a:t>
            </a:r>
            <a:r>
              <a:rPr lang="en-US" altLang="zh-CN" sz="32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  <a:sym typeface="Arial" pitchFamily="34" charset="0"/>
              </a:rPr>
              <a:t> </a:t>
            </a:r>
          </a:p>
        </p:txBody>
      </p:sp>
      <p:sp>
        <p:nvSpPr>
          <p:cNvPr id="18" name="TextBox 13"/>
          <p:cNvSpPr txBox="1"/>
          <p:nvPr/>
        </p:nvSpPr>
        <p:spPr>
          <a:xfrm>
            <a:off x="2251558" y="1994352"/>
            <a:ext cx="6526531" cy="58737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2495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渠道的裂变</a:t>
            </a:r>
          </a:p>
        </p:txBody>
      </p:sp>
      <p:sp>
        <p:nvSpPr>
          <p:cNvPr id="19" name="矩形 18"/>
          <p:cNvSpPr/>
          <p:nvPr/>
        </p:nvSpPr>
        <p:spPr>
          <a:xfrm>
            <a:off x="0" y="211015"/>
            <a:ext cx="168812" cy="759656"/>
          </a:xfrm>
          <a:prstGeom prst="rect">
            <a:avLst/>
          </a:prstGeom>
          <a:solidFill>
            <a:srgbClr val="12A8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211015"/>
            <a:ext cx="168812" cy="759656"/>
          </a:xfrm>
          <a:prstGeom prst="rect">
            <a:avLst/>
          </a:prstGeom>
          <a:solidFill>
            <a:srgbClr val="12A8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730" y="970280"/>
            <a:ext cx="7312660" cy="4289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112"/>
          <p:cNvSpPr/>
          <p:nvPr/>
        </p:nvSpPr>
        <p:spPr>
          <a:xfrm>
            <a:off x="6518798" y="2963169"/>
            <a:ext cx="504825" cy="752475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kern="0">
              <a:solidFill>
                <a:srgbClr val="000000"/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9" name="任意多边形 113"/>
          <p:cNvSpPr/>
          <p:nvPr/>
        </p:nvSpPr>
        <p:spPr>
          <a:xfrm flipH="1">
            <a:off x="5234510" y="2958406"/>
            <a:ext cx="504825" cy="752475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kern="0">
              <a:solidFill>
                <a:srgbClr val="000000"/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027885" y="3187006"/>
            <a:ext cx="6597649" cy="1431925"/>
            <a:chOff x="2736851" y="2737193"/>
            <a:chExt cx="6597649" cy="1431925"/>
          </a:xfrm>
        </p:grpSpPr>
        <p:sp>
          <p:nvSpPr>
            <p:cNvPr id="2" name="Freeform 17"/>
            <p:cNvSpPr>
              <a:spLocks noChangeAspect="1"/>
            </p:cNvSpPr>
            <p:nvPr/>
          </p:nvSpPr>
          <p:spPr bwMode="auto">
            <a:xfrm>
              <a:off x="6421438" y="2737193"/>
              <a:ext cx="1454150" cy="1431925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rgbClr val="F2644C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kern="0">
                <a:solidFill>
                  <a:srgbClr val="FFFFFF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3" name="Freeform 17"/>
            <p:cNvSpPr/>
            <p:nvPr/>
          </p:nvSpPr>
          <p:spPr bwMode="auto">
            <a:xfrm>
              <a:off x="5672138" y="2916581"/>
              <a:ext cx="1111250" cy="1093787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rgbClr val="12A89D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kern="0">
                <a:solidFill>
                  <a:srgbClr val="FFFFFF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4" name="Freeform 18"/>
            <p:cNvSpPr/>
            <p:nvPr/>
          </p:nvSpPr>
          <p:spPr bwMode="auto">
            <a:xfrm>
              <a:off x="4981575" y="3007068"/>
              <a:ext cx="973138" cy="949325"/>
            </a:xfrm>
            <a:custGeom>
              <a:avLst/>
              <a:gdLst>
                <a:gd name="T0" fmla="*/ 127 w 127"/>
                <a:gd name="T1" fmla="*/ 64 h 124"/>
                <a:gd name="T2" fmla="*/ 117 w 127"/>
                <a:gd name="T3" fmla="*/ 76 h 124"/>
                <a:gd name="T4" fmla="*/ 8 w 127"/>
                <a:gd name="T5" fmla="*/ 124 h 124"/>
                <a:gd name="T6" fmla="*/ 2 w 127"/>
                <a:gd name="T7" fmla="*/ 123 h 124"/>
                <a:gd name="T8" fmla="*/ 1 w 127"/>
                <a:gd name="T9" fmla="*/ 118 h 124"/>
                <a:gd name="T10" fmla="*/ 6 w 127"/>
                <a:gd name="T11" fmla="*/ 94 h 124"/>
                <a:gd name="T12" fmla="*/ 39 w 127"/>
                <a:gd name="T13" fmla="*/ 62 h 124"/>
                <a:gd name="T14" fmla="*/ 19 w 127"/>
                <a:gd name="T15" fmla="*/ 38 h 124"/>
                <a:gd name="T16" fmla="*/ 26 w 127"/>
                <a:gd name="T17" fmla="*/ 6 h 124"/>
                <a:gd name="T18" fmla="*/ 32 w 127"/>
                <a:gd name="T19" fmla="*/ 1 h 124"/>
                <a:gd name="T20" fmla="*/ 39 w 127"/>
                <a:gd name="T21" fmla="*/ 2 h 124"/>
                <a:gd name="T22" fmla="*/ 121 w 127"/>
                <a:gd name="T23" fmla="*/ 52 h 124"/>
                <a:gd name="T24" fmla="*/ 127 w 127"/>
                <a:gd name="T2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4">
                  <a:moveTo>
                    <a:pt x="127" y="64"/>
                  </a:moveTo>
                  <a:cubicBezTo>
                    <a:pt x="127" y="71"/>
                    <a:pt x="117" y="76"/>
                    <a:pt x="117" y="76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4" y="124"/>
                    <a:pt x="2" y="123"/>
                  </a:cubicBezTo>
                  <a:cubicBezTo>
                    <a:pt x="0" y="121"/>
                    <a:pt x="1" y="118"/>
                    <a:pt x="1" y="118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94"/>
                    <a:pt x="39" y="81"/>
                    <a:pt x="39" y="62"/>
                  </a:cubicBezTo>
                  <a:cubicBezTo>
                    <a:pt x="40" y="48"/>
                    <a:pt x="19" y="38"/>
                    <a:pt x="19" y="3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8" y="2"/>
                    <a:pt x="32" y="1"/>
                  </a:cubicBezTo>
                  <a:cubicBezTo>
                    <a:pt x="36" y="0"/>
                    <a:pt x="39" y="2"/>
                    <a:pt x="39" y="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7" y="57"/>
                    <a:pt x="127" y="64"/>
                  </a:cubicBezTo>
                  <a:close/>
                </a:path>
              </a:pathLst>
            </a:custGeom>
            <a:solidFill>
              <a:srgbClr val="F2644C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kern="0">
                <a:solidFill>
                  <a:srgbClr val="FFFFFF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5" name="Freeform 19"/>
            <p:cNvSpPr/>
            <p:nvPr/>
          </p:nvSpPr>
          <p:spPr bwMode="auto">
            <a:xfrm>
              <a:off x="4440239" y="3100730"/>
              <a:ext cx="771525" cy="781050"/>
            </a:xfrm>
            <a:custGeom>
              <a:avLst/>
              <a:gdLst>
                <a:gd name="T0" fmla="*/ 15 w 101"/>
                <a:gd name="T1" fmla="*/ 31 h 102"/>
                <a:gd name="T2" fmla="*/ 21 w 101"/>
                <a:gd name="T3" fmla="*/ 5 h 102"/>
                <a:gd name="T4" fmla="*/ 26 w 101"/>
                <a:gd name="T5" fmla="*/ 1 h 102"/>
                <a:gd name="T6" fmla="*/ 32 w 101"/>
                <a:gd name="T7" fmla="*/ 2 h 102"/>
                <a:gd name="T8" fmla="*/ 95 w 101"/>
                <a:gd name="T9" fmla="*/ 41 h 102"/>
                <a:gd name="T10" fmla="*/ 101 w 101"/>
                <a:gd name="T11" fmla="*/ 51 h 102"/>
                <a:gd name="T12" fmla="*/ 94 w 101"/>
                <a:gd name="T13" fmla="*/ 63 h 102"/>
                <a:gd name="T14" fmla="*/ 6 w 101"/>
                <a:gd name="T15" fmla="*/ 102 h 102"/>
                <a:gd name="T16" fmla="*/ 2 w 101"/>
                <a:gd name="T17" fmla="*/ 101 h 102"/>
                <a:gd name="T18" fmla="*/ 0 w 101"/>
                <a:gd name="T19" fmla="*/ 97 h 102"/>
                <a:gd name="T20" fmla="*/ 5 w 101"/>
                <a:gd name="T21" fmla="*/ 77 h 102"/>
                <a:gd name="T22" fmla="*/ 15 w 101"/>
                <a:gd name="T23" fmla="*/ 3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2">
                  <a:moveTo>
                    <a:pt x="15" y="31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2" y="2"/>
                    <a:pt x="26" y="1"/>
                  </a:cubicBezTo>
                  <a:cubicBezTo>
                    <a:pt x="29" y="0"/>
                    <a:pt x="32" y="2"/>
                    <a:pt x="32" y="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101" y="46"/>
                    <a:pt x="101" y="51"/>
                  </a:cubicBezTo>
                  <a:cubicBezTo>
                    <a:pt x="101" y="60"/>
                    <a:pt x="94" y="63"/>
                    <a:pt x="94" y="63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3" y="102"/>
                    <a:pt x="2" y="101"/>
                  </a:cubicBezTo>
                  <a:cubicBezTo>
                    <a:pt x="0" y="99"/>
                    <a:pt x="0" y="97"/>
                    <a:pt x="0" y="97"/>
                  </a:cubicBezTo>
                  <a:cubicBezTo>
                    <a:pt x="5" y="77"/>
                    <a:pt x="5" y="77"/>
                    <a:pt x="5" y="77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12A89D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kern="0">
                <a:solidFill>
                  <a:srgbClr val="FFFFFF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6" name="任意多边形 100"/>
            <p:cNvSpPr/>
            <p:nvPr/>
          </p:nvSpPr>
          <p:spPr bwMode="auto">
            <a:xfrm>
              <a:off x="7423150" y="3038817"/>
              <a:ext cx="1911350" cy="215900"/>
            </a:xfrm>
            <a:custGeom>
              <a:avLst/>
              <a:gdLst>
                <a:gd name="connsiteX0" fmla="*/ 0 w 1600200"/>
                <a:gd name="connsiteY0" fmla="*/ 552450 h 552450"/>
                <a:gd name="connsiteX1" fmla="*/ 171450 w 1600200"/>
                <a:gd name="connsiteY1" fmla="*/ 0 h 552450"/>
                <a:gd name="connsiteX2" fmla="*/ 1600200 w 1600200"/>
                <a:gd name="connsiteY2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0200" h="552450">
                  <a:moveTo>
                    <a:pt x="0" y="552450"/>
                  </a:moveTo>
                  <a:lnTo>
                    <a:pt x="171450" y="0"/>
                  </a:lnTo>
                  <a:lnTo>
                    <a:pt x="1600200" y="0"/>
                  </a:lnTo>
                </a:path>
              </a:pathLst>
            </a:cu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oval" w="med" len="med"/>
              <a:tailEnd type="stealth" w="med" len="me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kern="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7" name="任意多边形 108"/>
            <p:cNvSpPr/>
            <p:nvPr/>
          </p:nvSpPr>
          <p:spPr bwMode="auto">
            <a:xfrm flipH="1">
              <a:off x="2736851" y="3270593"/>
              <a:ext cx="1914525" cy="214313"/>
            </a:xfrm>
            <a:custGeom>
              <a:avLst/>
              <a:gdLst>
                <a:gd name="connsiteX0" fmla="*/ 0 w 1600200"/>
                <a:gd name="connsiteY0" fmla="*/ 552450 h 552450"/>
                <a:gd name="connsiteX1" fmla="*/ 171450 w 1600200"/>
                <a:gd name="connsiteY1" fmla="*/ 0 h 552450"/>
                <a:gd name="connsiteX2" fmla="*/ 1600200 w 1600200"/>
                <a:gd name="connsiteY2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0200" h="552450">
                  <a:moveTo>
                    <a:pt x="0" y="552450"/>
                  </a:moveTo>
                  <a:lnTo>
                    <a:pt x="171450" y="0"/>
                  </a:lnTo>
                  <a:lnTo>
                    <a:pt x="1600200" y="0"/>
                  </a:lnTo>
                </a:path>
              </a:pathLst>
            </a:cu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oval" w="med" len="med"/>
              <a:tailEnd type="stealth" w="med" len="me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kern="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10" name="Freeform 6"/>
            <p:cNvSpPr>
              <a:spLocks noChangeAspect="1" noEditPoints="1"/>
            </p:cNvSpPr>
            <p:nvPr/>
          </p:nvSpPr>
          <p:spPr bwMode="auto">
            <a:xfrm>
              <a:off x="4773613" y="3388068"/>
              <a:ext cx="169862" cy="180975"/>
            </a:xfrm>
            <a:custGeom>
              <a:avLst/>
              <a:gdLst>
                <a:gd name="T0" fmla="*/ 67 w 376"/>
                <a:gd name="T1" fmla="*/ 3 h 401"/>
                <a:gd name="T2" fmla="*/ 62 w 376"/>
                <a:gd name="T3" fmla="*/ 3 h 401"/>
                <a:gd name="T4" fmla="*/ 0 w 376"/>
                <a:gd name="T5" fmla="*/ 159 h 401"/>
                <a:gd name="T6" fmla="*/ 65 w 376"/>
                <a:gd name="T7" fmla="*/ 223 h 401"/>
                <a:gd name="T8" fmla="*/ 129 w 376"/>
                <a:gd name="T9" fmla="*/ 159 h 401"/>
                <a:gd name="T10" fmla="*/ 67 w 376"/>
                <a:gd name="T11" fmla="*/ 3 h 401"/>
                <a:gd name="T12" fmla="*/ 313 w 376"/>
                <a:gd name="T13" fmla="*/ 3 h 401"/>
                <a:gd name="T14" fmla="*/ 309 w 376"/>
                <a:gd name="T15" fmla="*/ 3 h 401"/>
                <a:gd name="T16" fmla="*/ 246 w 376"/>
                <a:gd name="T17" fmla="*/ 159 h 401"/>
                <a:gd name="T18" fmla="*/ 311 w 376"/>
                <a:gd name="T19" fmla="*/ 223 h 401"/>
                <a:gd name="T20" fmla="*/ 376 w 376"/>
                <a:gd name="T21" fmla="*/ 159 h 401"/>
                <a:gd name="T22" fmla="*/ 313 w 376"/>
                <a:gd name="T23" fmla="*/ 3 h 401"/>
                <a:gd name="T24" fmla="*/ 185 w 376"/>
                <a:gd name="T25" fmla="*/ 180 h 401"/>
                <a:gd name="T26" fmla="*/ 123 w 376"/>
                <a:gd name="T27" fmla="*/ 337 h 401"/>
                <a:gd name="T28" fmla="*/ 188 w 376"/>
                <a:gd name="T29" fmla="*/ 401 h 401"/>
                <a:gd name="T30" fmla="*/ 253 w 376"/>
                <a:gd name="T31" fmla="*/ 337 h 401"/>
                <a:gd name="T32" fmla="*/ 190 w 376"/>
                <a:gd name="T33" fmla="*/ 180 h 401"/>
                <a:gd name="T34" fmla="*/ 185 w 376"/>
                <a:gd name="T35" fmla="*/ 18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401">
                  <a:moveTo>
                    <a:pt x="67" y="3"/>
                  </a:moveTo>
                  <a:cubicBezTo>
                    <a:pt x="67" y="0"/>
                    <a:pt x="62" y="0"/>
                    <a:pt x="62" y="3"/>
                  </a:cubicBezTo>
                  <a:cubicBezTo>
                    <a:pt x="52" y="85"/>
                    <a:pt x="0" y="102"/>
                    <a:pt x="0" y="159"/>
                  </a:cubicBezTo>
                  <a:cubicBezTo>
                    <a:pt x="0" y="195"/>
                    <a:pt x="29" y="223"/>
                    <a:pt x="65" y="223"/>
                  </a:cubicBezTo>
                  <a:cubicBezTo>
                    <a:pt x="100" y="223"/>
                    <a:pt x="129" y="195"/>
                    <a:pt x="129" y="159"/>
                  </a:cubicBezTo>
                  <a:cubicBezTo>
                    <a:pt x="129" y="102"/>
                    <a:pt x="77" y="85"/>
                    <a:pt x="67" y="3"/>
                  </a:cubicBezTo>
                  <a:close/>
                  <a:moveTo>
                    <a:pt x="313" y="3"/>
                  </a:moveTo>
                  <a:cubicBezTo>
                    <a:pt x="313" y="0"/>
                    <a:pt x="309" y="0"/>
                    <a:pt x="309" y="3"/>
                  </a:cubicBezTo>
                  <a:cubicBezTo>
                    <a:pt x="298" y="85"/>
                    <a:pt x="246" y="102"/>
                    <a:pt x="246" y="159"/>
                  </a:cubicBezTo>
                  <a:cubicBezTo>
                    <a:pt x="246" y="195"/>
                    <a:pt x="276" y="223"/>
                    <a:pt x="311" y="223"/>
                  </a:cubicBezTo>
                  <a:cubicBezTo>
                    <a:pt x="346" y="223"/>
                    <a:pt x="376" y="195"/>
                    <a:pt x="376" y="159"/>
                  </a:cubicBezTo>
                  <a:cubicBezTo>
                    <a:pt x="376" y="102"/>
                    <a:pt x="324" y="85"/>
                    <a:pt x="313" y="3"/>
                  </a:cubicBezTo>
                  <a:close/>
                  <a:moveTo>
                    <a:pt x="185" y="180"/>
                  </a:moveTo>
                  <a:cubicBezTo>
                    <a:pt x="175" y="263"/>
                    <a:pt x="123" y="280"/>
                    <a:pt x="123" y="337"/>
                  </a:cubicBezTo>
                  <a:cubicBezTo>
                    <a:pt x="123" y="372"/>
                    <a:pt x="153" y="401"/>
                    <a:pt x="188" y="401"/>
                  </a:cubicBezTo>
                  <a:cubicBezTo>
                    <a:pt x="223" y="401"/>
                    <a:pt x="253" y="372"/>
                    <a:pt x="253" y="337"/>
                  </a:cubicBezTo>
                  <a:cubicBezTo>
                    <a:pt x="253" y="280"/>
                    <a:pt x="200" y="263"/>
                    <a:pt x="190" y="180"/>
                  </a:cubicBezTo>
                  <a:cubicBezTo>
                    <a:pt x="190" y="178"/>
                    <a:pt x="186" y="178"/>
                    <a:pt x="185" y="18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kern="0" dirty="0">
                <a:solidFill>
                  <a:prstClr val="black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11" name="Freeform 26"/>
            <p:cNvSpPr>
              <a:spLocks noChangeAspect="1"/>
            </p:cNvSpPr>
            <p:nvPr/>
          </p:nvSpPr>
          <p:spPr bwMode="auto">
            <a:xfrm>
              <a:off x="7169151" y="3389655"/>
              <a:ext cx="182563" cy="188912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kern="0" dirty="0">
                <a:solidFill>
                  <a:prstClr val="black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12" name="Freeform 442"/>
            <p:cNvSpPr>
              <a:spLocks noEditPoints="1"/>
            </p:cNvSpPr>
            <p:nvPr/>
          </p:nvSpPr>
          <p:spPr bwMode="auto">
            <a:xfrm>
              <a:off x="5410201" y="3402356"/>
              <a:ext cx="193675" cy="166687"/>
            </a:xfrm>
            <a:custGeom>
              <a:avLst/>
              <a:gdLst>
                <a:gd name="T0" fmla="*/ 278 w 288"/>
                <a:gd name="T1" fmla="*/ 0 h 246"/>
                <a:gd name="T2" fmla="*/ 52 w 288"/>
                <a:gd name="T3" fmla="*/ 0 h 246"/>
                <a:gd name="T4" fmla="*/ 42 w 288"/>
                <a:gd name="T5" fmla="*/ 10 h 246"/>
                <a:gd name="T6" fmla="*/ 42 w 288"/>
                <a:gd name="T7" fmla="*/ 43 h 246"/>
                <a:gd name="T8" fmla="*/ 10 w 288"/>
                <a:gd name="T9" fmla="*/ 43 h 246"/>
                <a:gd name="T10" fmla="*/ 0 w 288"/>
                <a:gd name="T11" fmla="*/ 53 h 246"/>
                <a:gd name="T12" fmla="*/ 0 w 288"/>
                <a:gd name="T13" fmla="*/ 219 h 246"/>
                <a:gd name="T14" fmla="*/ 27 w 288"/>
                <a:gd name="T15" fmla="*/ 246 h 246"/>
                <a:gd name="T16" fmla="*/ 52 w 288"/>
                <a:gd name="T17" fmla="*/ 246 h 246"/>
                <a:gd name="T18" fmla="*/ 241 w 288"/>
                <a:gd name="T19" fmla="*/ 246 h 246"/>
                <a:gd name="T20" fmla="*/ 278 w 288"/>
                <a:gd name="T21" fmla="*/ 246 h 246"/>
                <a:gd name="T22" fmla="*/ 288 w 288"/>
                <a:gd name="T23" fmla="*/ 236 h 246"/>
                <a:gd name="T24" fmla="*/ 288 w 288"/>
                <a:gd name="T25" fmla="*/ 10 h 246"/>
                <a:gd name="T26" fmla="*/ 278 w 288"/>
                <a:gd name="T27" fmla="*/ 0 h 246"/>
                <a:gd name="T28" fmla="*/ 271 w 288"/>
                <a:gd name="T29" fmla="*/ 229 h 246"/>
                <a:gd name="T30" fmla="*/ 241 w 288"/>
                <a:gd name="T31" fmla="*/ 229 h 246"/>
                <a:gd name="T32" fmla="*/ 52 w 288"/>
                <a:gd name="T33" fmla="*/ 229 h 246"/>
                <a:gd name="T34" fmla="*/ 27 w 288"/>
                <a:gd name="T35" fmla="*/ 229 h 246"/>
                <a:gd name="T36" fmla="*/ 17 w 288"/>
                <a:gd name="T37" fmla="*/ 219 h 246"/>
                <a:gd name="T38" fmla="*/ 17 w 288"/>
                <a:gd name="T39" fmla="*/ 60 h 246"/>
                <a:gd name="T40" fmla="*/ 42 w 288"/>
                <a:gd name="T41" fmla="*/ 60 h 246"/>
                <a:gd name="T42" fmla="*/ 42 w 288"/>
                <a:gd name="T43" fmla="*/ 214 h 246"/>
                <a:gd name="T44" fmla="*/ 59 w 288"/>
                <a:gd name="T45" fmla="*/ 214 h 246"/>
                <a:gd name="T46" fmla="*/ 59 w 288"/>
                <a:gd name="T47" fmla="*/ 60 h 246"/>
                <a:gd name="T48" fmla="*/ 59 w 288"/>
                <a:gd name="T49" fmla="*/ 60 h 246"/>
                <a:gd name="T50" fmla="*/ 59 w 288"/>
                <a:gd name="T51" fmla="*/ 43 h 246"/>
                <a:gd name="T52" fmla="*/ 59 w 288"/>
                <a:gd name="T53" fmla="*/ 17 h 246"/>
                <a:gd name="T54" fmla="*/ 271 w 288"/>
                <a:gd name="T55" fmla="*/ 17 h 246"/>
                <a:gd name="T56" fmla="*/ 271 w 288"/>
                <a:gd name="T57" fmla="*/ 22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46">
                  <a:moveTo>
                    <a:pt x="278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4" y="0"/>
                    <a:pt x="42" y="2"/>
                    <a:pt x="42" y="10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2" y="43"/>
                    <a:pt x="0" y="45"/>
                    <a:pt x="0" y="53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31"/>
                    <a:pt x="14" y="246"/>
                    <a:pt x="27" y="246"/>
                  </a:cubicBezTo>
                  <a:cubicBezTo>
                    <a:pt x="52" y="246"/>
                    <a:pt x="52" y="246"/>
                    <a:pt x="52" y="246"/>
                  </a:cubicBezTo>
                  <a:cubicBezTo>
                    <a:pt x="241" y="246"/>
                    <a:pt x="241" y="246"/>
                    <a:pt x="241" y="246"/>
                  </a:cubicBezTo>
                  <a:cubicBezTo>
                    <a:pt x="278" y="246"/>
                    <a:pt x="278" y="246"/>
                    <a:pt x="278" y="246"/>
                  </a:cubicBezTo>
                  <a:cubicBezTo>
                    <a:pt x="286" y="246"/>
                    <a:pt x="288" y="244"/>
                    <a:pt x="288" y="236"/>
                  </a:cubicBezTo>
                  <a:cubicBezTo>
                    <a:pt x="288" y="10"/>
                    <a:pt x="288" y="10"/>
                    <a:pt x="288" y="10"/>
                  </a:cubicBezTo>
                  <a:cubicBezTo>
                    <a:pt x="288" y="2"/>
                    <a:pt x="286" y="0"/>
                    <a:pt x="278" y="0"/>
                  </a:cubicBezTo>
                  <a:close/>
                  <a:moveTo>
                    <a:pt x="271" y="229"/>
                  </a:moveTo>
                  <a:cubicBezTo>
                    <a:pt x="241" y="229"/>
                    <a:pt x="241" y="229"/>
                    <a:pt x="241" y="229"/>
                  </a:cubicBezTo>
                  <a:cubicBezTo>
                    <a:pt x="52" y="229"/>
                    <a:pt x="52" y="229"/>
                    <a:pt x="52" y="229"/>
                  </a:cubicBezTo>
                  <a:cubicBezTo>
                    <a:pt x="27" y="229"/>
                    <a:pt x="27" y="229"/>
                    <a:pt x="27" y="229"/>
                  </a:cubicBezTo>
                  <a:cubicBezTo>
                    <a:pt x="24" y="229"/>
                    <a:pt x="17" y="222"/>
                    <a:pt x="17" y="219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214"/>
                    <a:pt x="42" y="214"/>
                    <a:pt x="42" y="214"/>
                  </a:cubicBezTo>
                  <a:cubicBezTo>
                    <a:pt x="59" y="214"/>
                    <a:pt x="59" y="214"/>
                    <a:pt x="59" y="214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271" y="17"/>
                    <a:pt x="271" y="17"/>
                    <a:pt x="271" y="17"/>
                  </a:cubicBezTo>
                  <a:lnTo>
                    <a:pt x="271" y="2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13" name="Rectangle 443"/>
            <p:cNvSpPr>
              <a:spLocks noChangeArrowheads="1"/>
            </p:cNvSpPr>
            <p:nvPr/>
          </p:nvSpPr>
          <p:spPr bwMode="auto">
            <a:xfrm>
              <a:off x="5465763" y="3429342"/>
              <a:ext cx="50800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14" name="Rectangle 444"/>
            <p:cNvSpPr>
              <a:spLocks noChangeArrowheads="1"/>
            </p:cNvSpPr>
            <p:nvPr/>
          </p:nvSpPr>
          <p:spPr bwMode="auto">
            <a:xfrm>
              <a:off x="5532438" y="3437281"/>
              <a:ext cx="42862" cy="79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15" name="Rectangle 445"/>
            <p:cNvSpPr>
              <a:spLocks noChangeArrowheads="1"/>
            </p:cNvSpPr>
            <p:nvPr/>
          </p:nvSpPr>
          <p:spPr bwMode="auto">
            <a:xfrm>
              <a:off x="5532438" y="3462681"/>
              <a:ext cx="42862" cy="79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16" name="Rectangle 446"/>
            <p:cNvSpPr>
              <a:spLocks noChangeArrowheads="1"/>
            </p:cNvSpPr>
            <p:nvPr/>
          </p:nvSpPr>
          <p:spPr bwMode="auto">
            <a:xfrm>
              <a:off x="5465764" y="3499192"/>
              <a:ext cx="109537" cy="79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17" name="Rectangle 447"/>
            <p:cNvSpPr>
              <a:spLocks noChangeArrowheads="1"/>
            </p:cNvSpPr>
            <p:nvPr/>
          </p:nvSpPr>
          <p:spPr bwMode="auto">
            <a:xfrm>
              <a:off x="5465764" y="3526181"/>
              <a:ext cx="109537" cy="79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18" name="Oval 56"/>
            <p:cNvSpPr>
              <a:spLocks noChangeArrowheads="1"/>
            </p:cNvSpPr>
            <p:nvPr/>
          </p:nvSpPr>
          <p:spPr bwMode="auto">
            <a:xfrm>
              <a:off x="6227763" y="3372193"/>
              <a:ext cx="227012" cy="227013"/>
            </a:xfrm>
            <a:prstGeom prst="ellipse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</p:spPr>
          <p:txBody>
            <a:bodyPr lIns="60222" tIns="30111" rIns="60222" bIns="3011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>
                <a:solidFill>
                  <a:prstClr val="black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19" name="Freeform 57"/>
            <p:cNvSpPr/>
            <p:nvPr/>
          </p:nvSpPr>
          <p:spPr bwMode="auto">
            <a:xfrm>
              <a:off x="6262689" y="3402355"/>
              <a:ext cx="117475" cy="106362"/>
            </a:xfrm>
            <a:custGeom>
              <a:avLst/>
              <a:gdLst>
                <a:gd name="T0" fmla="*/ 8 w 95"/>
                <a:gd name="T1" fmla="*/ 33 h 87"/>
                <a:gd name="T2" fmla="*/ 29 w 95"/>
                <a:gd name="T3" fmla="*/ 74 h 87"/>
                <a:gd name="T4" fmla="*/ 57 w 95"/>
                <a:gd name="T5" fmla="*/ 85 h 87"/>
                <a:gd name="T6" fmla="*/ 54 w 95"/>
                <a:gd name="T7" fmla="*/ 81 h 87"/>
                <a:gd name="T8" fmla="*/ 48 w 95"/>
                <a:gd name="T9" fmla="*/ 76 h 87"/>
                <a:gd name="T10" fmla="*/ 45 w 95"/>
                <a:gd name="T11" fmla="*/ 67 h 87"/>
                <a:gd name="T12" fmla="*/ 36 w 95"/>
                <a:gd name="T13" fmla="*/ 64 h 87"/>
                <a:gd name="T14" fmla="*/ 45 w 95"/>
                <a:gd name="T15" fmla="*/ 52 h 87"/>
                <a:gd name="T16" fmla="*/ 71 w 95"/>
                <a:gd name="T17" fmla="*/ 33 h 87"/>
                <a:gd name="T18" fmla="*/ 43 w 95"/>
                <a:gd name="T19" fmla="*/ 3 h 87"/>
                <a:gd name="T20" fmla="*/ 6 w 95"/>
                <a:gd name="T21" fmla="*/ 14 h 87"/>
                <a:gd name="T22" fmla="*/ 8 w 95"/>
                <a:gd name="T23" fmla="*/ 3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87">
                  <a:moveTo>
                    <a:pt x="8" y="33"/>
                  </a:moveTo>
                  <a:cubicBezTo>
                    <a:pt x="4" y="44"/>
                    <a:pt x="7" y="61"/>
                    <a:pt x="29" y="74"/>
                  </a:cubicBezTo>
                  <a:cubicBezTo>
                    <a:pt x="51" y="86"/>
                    <a:pt x="55" y="83"/>
                    <a:pt x="57" y="85"/>
                  </a:cubicBezTo>
                  <a:cubicBezTo>
                    <a:pt x="59" y="87"/>
                    <a:pt x="53" y="87"/>
                    <a:pt x="54" y="81"/>
                  </a:cubicBezTo>
                  <a:cubicBezTo>
                    <a:pt x="55" y="75"/>
                    <a:pt x="51" y="76"/>
                    <a:pt x="48" y="76"/>
                  </a:cubicBezTo>
                  <a:cubicBezTo>
                    <a:pt x="45" y="76"/>
                    <a:pt x="44" y="70"/>
                    <a:pt x="45" y="67"/>
                  </a:cubicBezTo>
                  <a:cubicBezTo>
                    <a:pt x="46" y="63"/>
                    <a:pt x="41" y="71"/>
                    <a:pt x="36" y="64"/>
                  </a:cubicBezTo>
                  <a:cubicBezTo>
                    <a:pt x="32" y="56"/>
                    <a:pt x="39" y="50"/>
                    <a:pt x="45" y="52"/>
                  </a:cubicBezTo>
                  <a:cubicBezTo>
                    <a:pt x="61" y="57"/>
                    <a:pt x="59" y="43"/>
                    <a:pt x="71" y="33"/>
                  </a:cubicBezTo>
                  <a:cubicBezTo>
                    <a:pt x="95" y="15"/>
                    <a:pt x="60" y="5"/>
                    <a:pt x="43" y="3"/>
                  </a:cubicBezTo>
                  <a:cubicBezTo>
                    <a:pt x="25" y="0"/>
                    <a:pt x="0" y="7"/>
                    <a:pt x="6" y="14"/>
                  </a:cubicBezTo>
                  <a:cubicBezTo>
                    <a:pt x="12" y="20"/>
                    <a:pt x="9" y="30"/>
                    <a:pt x="8" y="33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</p:spPr>
          <p:txBody>
            <a:bodyPr lIns="60222" tIns="30111" rIns="60222" bIns="3011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>
                <a:solidFill>
                  <a:prstClr val="black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20" name="Freeform 58"/>
            <p:cNvSpPr/>
            <p:nvPr/>
          </p:nvSpPr>
          <p:spPr bwMode="auto">
            <a:xfrm>
              <a:off x="6324600" y="3484906"/>
              <a:ext cx="90488" cy="103187"/>
            </a:xfrm>
            <a:custGeom>
              <a:avLst/>
              <a:gdLst>
                <a:gd name="T0" fmla="*/ 12 w 73"/>
                <a:gd name="T1" fmla="*/ 32 h 85"/>
                <a:gd name="T2" fmla="*/ 12 w 73"/>
                <a:gd name="T3" fmla="*/ 45 h 85"/>
                <a:gd name="T4" fmla="*/ 25 w 73"/>
                <a:gd name="T5" fmla="*/ 58 h 85"/>
                <a:gd name="T6" fmla="*/ 19 w 73"/>
                <a:gd name="T7" fmla="*/ 80 h 85"/>
                <a:gd name="T8" fmla="*/ 45 w 73"/>
                <a:gd name="T9" fmla="*/ 66 h 85"/>
                <a:gd name="T10" fmla="*/ 66 w 73"/>
                <a:gd name="T11" fmla="*/ 37 h 85"/>
                <a:gd name="T12" fmla="*/ 54 w 73"/>
                <a:gd name="T13" fmla="*/ 24 h 85"/>
                <a:gd name="T14" fmla="*/ 24 w 73"/>
                <a:gd name="T15" fmla="*/ 11 h 85"/>
                <a:gd name="T16" fmla="*/ 12 w 73"/>
                <a:gd name="T17" fmla="*/ 3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85">
                  <a:moveTo>
                    <a:pt x="12" y="32"/>
                  </a:moveTo>
                  <a:cubicBezTo>
                    <a:pt x="10" y="43"/>
                    <a:pt x="0" y="34"/>
                    <a:pt x="12" y="45"/>
                  </a:cubicBezTo>
                  <a:cubicBezTo>
                    <a:pt x="23" y="56"/>
                    <a:pt x="26" y="33"/>
                    <a:pt x="25" y="58"/>
                  </a:cubicBezTo>
                  <a:cubicBezTo>
                    <a:pt x="23" y="83"/>
                    <a:pt x="2" y="85"/>
                    <a:pt x="19" y="80"/>
                  </a:cubicBezTo>
                  <a:cubicBezTo>
                    <a:pt x="36" y="74"/>
                    <a:pt x="33" y="79"/>
                    <a:pt x="45" y="66"/>
                  </a:cubicBezTo>
                  <a:cubicBezTo>
                    <a:pt x="58" y="54"/>
                    <a:pt x="60" y="47"/>
                    <a:pt x="66" y="37"/>
                  </a:cubicBezTo>
                  <a:cubicBezTo>
                    <a:pt x="73" y="27"/>
                    <a:pt x="62" y="31"/>
                    <a:pt x="54" y="24"/>
                  </a:cubicBezTo>
                  <a:cubicBezTo>
                    <a:pt x="47" y="17"/>
                    <a:pt x="34" y="0"/>
                    <a:pt x="24" y="11"/>
                  </a:cubicBezTo>
                  <a:cubicBezTo>
                    <a:pt x="14" y="21"/>
                    <a:pt x="12" y="32"/>
                    <a:pt x="12" y="32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</p:spPr>
          <p:txBody>
            <a:bodyPr lIns="60222" tIns="30111" rIns="60222" bIns="3011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>
                <a:solidFill>
                  <a:prstClr val="black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21" name="Freeform 59"/>
            <p:cNvSpPr/>
            <p:nvPr/>
          </p:nvSpPr>
          <p:spPr bwMode="auto">
            <a:xfrm>
              <a:off x="6372225" y="3378543"/>
              <a:ext cx="77788" cy="144463"/>
            </a:xfrm>
            <a:custGeom>
              <a:avLst/>
              <a:gdLst>
                <a:gd name="T0" fmla="*/ 0 w 63"/>
                <a:gd name="T1" fmla="*/ 0 h 119"/>
                <a:gd name="T2" fmla="*/ 11 w 63"/>
                <a:gd name="T3" fmla="*/ 30 h 119"/>
                <a:gd name="T4" fmla="*/ 46 w 63"/>
                <a:gd name="T5" fmla="*/ 54 h 119"/>
                <a:gd name="T6" fmla="*/ 54 w 63"/>
                <a:gd name="T7" fmla="*/ 81 h 119"/>
                <a:gd name="T8" fmla="*/ 52 w 63"/>
                <a:gd name="T9" fmla="*/ 111 h 119"/>
                <a:gd name="T10" fmla="*/ 63 w 63"/>
                <a:gd name="T11" fmla="*/ 1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19">
                  <a:moveTo>
                    <a:pt x="0" y="0"/>
                  </a:moveTo>
                  <a:cubicBezTo>
                    <a:pt x="0" y="6"/>
                    <a:pt x="3" y="22"/>
                    <a:pt x="11" y="30"/>
                  </a:cubicBezTo>
                  <a:cubicBezTo>
                    <a:pt x="19" y="37"/>
                    <a:pt x="45" y="44"/>
                    <a:pt x="46" y="54"/>
                  </a:cubicBezTo>
                  <a:cubicBezTo>
                    <a:pt x="47" y="64"/>
                    <a:pt x="58" y="71"/>
                    <a:pt x="54" y="81"/>
                  </a:cubicBezTo>
                  <a:cubicBezTo>
                    <a:pt x="50" y="90"/>
                    <a:pt x="42" y="103"/>
                    <a:pt x="52" y="111"/>
                  </a:cubicBezTo>
                  <a:cubicBezTo>
                    <a:pt x="61" y="119"/>
                    <a:pt x="63" y="113"/>
                    <a:pt x="63" y="113"/>
                  </a:cubicBezTo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</p:spPr>
          <p:txBody>
            <a:bodyPr lIns="60222" tIns="30111" rIns="60222" bIns="3011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>
                <a:solidFill>
                  <a:prstClr val="black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  <p:sp>
        <p:nvSpPr>
          <p:cNvPr id="22" name="TextBox 13"/>
          <p:cNvSpPr txBox="1"/>
          <p:nvPr/>
        </p:nvSpPr>
        <p:spPr>
          <a:xfrm>
            <a:off x="4183808" y="1843521"/>
            <a:ext cx="1585511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2495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认定他</a:t>
            </a:r>
            <a:endParaRPr lang="en-US" altLang="zh-CN" sz="2800" b="1" dirty="0"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4024834" y="2480908"/>
            <a:ext cx="2100263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2495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2800" dirty="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培养的价值</a:t>
            </a:r>
          </a:p>
        </p:txBody>
      </p:sp>
      <p:sp>
        <p:nvSpPr>
          <p:cNvPr id="24" name="TextBox 13"/>
          <p:cNvSpPr txBox="1"/>
          <p:nvPr/>
        </p:nvSpPr>
        <p:spPr>
          <a:xfrm>
            <a:off x="6784926" y="1857031"/>
            <a:ext cx="1587793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2495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培养他</a:t>
            </a:r>
          </a:p>
        </p:txBody>
      </p:sp>
      <p:sp>
        <p:nvSpPr>
          <p:cNvPr id="25" name="TextBox 13"/>
          <p:cNvSpPr txBox="1"/>
          <p:nvPr/>
        </p:nvSpPr>
        <p:spPr>
          <a:xfrm>
            <a:off x="6612458" y="2442808"/>
            <a:ext cx="2162175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2495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2800" dirty="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培养三部曲</a:t>
            </a:r>
          </a:p>
        </p:txBody>
      </p:sp>
      <p:sp>
        <p:nvSpPr>
          <p:cNvPr id="26" name="TextBox 13"/>
          <p:cNvSpPr txBox="1"/>
          <p:nvPr/>
        </p:nvSpPr>
        <p:spPr>
          <a:xfrm>
            <a:off x="8633346" y="3710224"/>
            <a:ext cx="1587793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2495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WIN-WIN </a:t>
            </a:r>
            <a:endParaRPr lang="en-US" sz="2800" b="1" dirty="0"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8636523" y="4093349"/>
            <a:ext cx="1776411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2495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2800" dirty="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开花结果</a:t>
            </a:r>
          </a:p>
        </p:txBody>
      </p:sp>
      <p:sp>
        <p:nvSpPr>
          <p:cNvPr id="28" name="TextBox 13"/>
          <p:cNvSpPr txBox="1"/>
          <p:nvPr/>
        </p:nvSpPr>
        <p:spPr>
          <a:xfrm>
            <a:off x="2384946" y="3918890"/>
            <a:ext cx="1585511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2495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找到他</a:t>
            </a:r>
          </a:p>
        </p:txBody>
      </p:sp>
      <p:sp>
        <p:nvSpPr>
          <p:cNvPr id="31" name="TextBox 13"/>
          <p:cNvSpPr txBox="1"/>
          <p:nvPr/>
        </p:nvSpPr>
        <p:spPr>
          <a:xfrm>
            <a:off x="2121767" y="693774"/>
            <a:ext cx="3447561" cy="52197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2495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经销商体系的建立</a:t>
            </a:r>
          </a:p>
        </p:txBody>
      </p:sp>
      <p:sp>
        <p:nvSpPr>
          <p:cNvPr id="32" name="矩形 31"/>
          <p:cNvSpPr/>
          <p:nvPr/>
        </p:nvSpPr>
        <p:spPr>
          <a:xfrm>
            <a:off x="0" y="211015"/>
            <a:ext cx="168812" cy="759656"/>
          </a:xfrm>
          <a:prstGeom prst="rect">
            <a:avLst/>
          </a:prstGeom>
          <a:solidFill>
            <a:srgbClr val="12A8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211015"/>
            <a:ext cx="168812" cy="759656"/>
          </a:xfrm>
          <a:prstGeom prst="rect">
            <a:avLst/>
          </a:prstGeom>
          <a:solidFill>
            <a:srgbClr val="12A8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同心圆 31"/>
          <p:cNvSpPr/>
          <p:nvPr/>
        </p:nvSpPr>
        <p:spPr>
          <a:xfrm>
            <a:off x="2333625" y="1100455"/>
            <a:ext cx="3341370" cy="3354070"/>
          </a:xfrm>
          <a:prstGeom prst="donut">
            <a:avLst>
              <a:gd name="adj" fmla="val 5435"/>
            </a:avLst>
          </a:prstGeom>
          <a:solidFill>
            <a:srgbClr val="F26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5" name="KSO_Shape"/>
          <p:cNvSpPr/>
          <p:nvPr/>
        </p:nvSpPr>
        <p:spPr bwMode="auto">
          <a:xfrm>
            <a:off x="3300082" y="1678782"/>
            <a:ext cx="1409373" cy="2197551"/>
          </a:xfrm>
          <a:custGeom>
            <a:avLst/>
            <a:gdLst>
              <a:gd name="T0" fmla="*/ 1136520 w 957263"/>
              <a:gd name="T1" fmla="*/ 1705853 h 1554163"/>
              <a:gd name="T2" fmla="*/ 1166003 w 957263"/>
              <a:gd name="T3" fmla="*/ 1734976 h 1554163"/>
              <a:gd name="T4" fmla="*/ 1174426 w 957263"/>
              <a:gd name="T5" fmla="*/ 1777044 h 1554163"/>
              <a:gd name="T6" fmla="*/ 1157903 w 957263"/>
              <a:gd name="T7" fmla="*/ 1816198 h 1554163"/>
              <a:gd name="T8" fmla="*/ 1123237 w 957263"/>
              <a:gd name="T9" fmla="*/ 1839496 h 1554163"/>
              <a:gd name="T10" fmla="*/ 1079825 w 957263"/>
              <a:gd name="T11" fmla="*/ 1839496 h 1554163"/>
              <a:gd name="T12" fmla="*/ 1045159 w 957263"/>
              <a:gd name="T13" fmla="*/ 1816198 h 1554163"/>
              <a:gd name="T14" fmla="*/ 1028960 w 957263"/>
              <a:gd name="T15" fmla="*/ 1777044 h 1554163"/>
              <a:gd name="T16" fmla="*/ 1037384 w 957263"/>
              <a:gd name="T17" fmla="*/ 1734976 h 1554163"/>
              <a:gd name="T18" fmla="*/ 1066866 w 957263"/>
              <a:gd name="T19" fmla="*/ 1705853 h 1554163"/>
              <a:gd name="T20" fmla="*/ 305351 w 957263"/>
              <a:gd name="T21" fmla="*/ 319121 h 1554163"/>
              <a:gd name="T22" fmla="*/ 348033 w 957263"/>
              <a:gd name="T23" fmla="*/ 323343 h 1554163"/>
              <a:gd name="T24" fmla="*/ 385828 w 957263"/>
              <a:gd name="T25" fmla="*/ 339252 h 1554163"/>
              <a:gd name="T26" fmla="*/ 417107 w 957263"/>
              <a:gd name="T27" fmla="*/ 364903 h 1554163"/>
              <a:gd name="T28" fmla="*/ 439914 w 957263"/>
              <a:gd name="T29" fmla="*/ 397696 h 1554163"/>
              <a:gd name="T30" fmla="*/ 452296 w 957263"/>
              <a:gd name="T31" fmla="*/ 436984 h 1554163"/>
              <a:gd name="T32" fmla="*/ 452296 w 957263"/>
              <a:gd name="T33" fmla="*/ 479518 h 1554163"/>
              <a:gd name="T34" fmla="*/ 439914 w 957263"/>
              <a:gd name="T35" fmla="*/ 518806 h 1554163"/>
              <a:gd name="T36" fmla="*/ 417107 w 957263"/>
              <a:gd name="T37" fmla="*/ 551924 h 1554163"/>
              <a:gd name="T38" fmla="*/ 385828 w 957263"/>
              <a:gd name="T39" fmla="*/ 577250 h 1554163"/>
              <a:gd name="T40" fmla="*/ 348033 w 957263"/>
              <a:gd name="T41" fmla="*/ 592834 h 1554163"/>
              <a:gd name="T42" fmla="*/ 305351 w 957263"/>
              <a:gd name="T43" fmla="*/ 597056 h 1554163"/>
              <a:gd name="T44" fmla="*/ 264298 w 957263"/>
              <a:gd name="T45" fmla="*/ 588939 h 1554163"/>
              <a:gd name="T46" fmla="*/ 228457 w 957263"/>
              <a:gd name="T47" fmla="*/ 569782 h 1554163"/>
              <a:gd name="T48" fmla="*/ 199460 w 957263"/>
              <a:gd name="T49" fmla="*/ 541533 h 1554163"/>
              <a:gd name="T50" fmla="*/ 180236 w 957263"/>
              <a:gd name="T51" fmla="*/ 506142 h 1554163"/>
              <a:gd name="T52" fmla="*/ 171765 w 957263"/>
              <a:gd name="T53" fmla="*/ 464907 h 1554163"/>
              <a:gd name="T54" fmla="*/ 176001 w 957263"/>
              <a:gd name="T55" fmla="*/ 423346 h 1554163"/>
              <a:gd name="T56" fmla="*/ 191640 w 957263"/>
              <a:gd name="T57" fmla="*/ 385683 h 1554163"/>
              <a:gd name="T58" fmla="*/ 217706 w 957263"/>
              <a:gd name="T59" fmla="*/ 355487 h 1554163"/>
              <a:gd name="T60" fmla="*/ 251591 w 957263"/>
              <a:gd name="T61" fmla="*/ 333083 h 1554163"/>
              <a:gd name="T62" fmla="*/ 291341 w 957263"/>
              <a:gd name="T63" fmla="*/ 320744 h 1554163"/>
              <a:gd name="T64" fmla="*/ 1005258 w 957263"/>
              <a:gd name="T65" fmla="*/ 552625 h 1554163"/>
              <a:gd name="T66" fmla="*/ 1022467 w 957263"/>
              <a:gd name="T67" fmla="*/ 577597 h 1554163"/>
              <a:gd name="T68" fmla="*/ 1027662 w 957263"/>
              <a:gd name="T69" fmla="*/ 614244 h 1554163"/>
              <a:gd name="T70" fmla="*/ 1011427 w 957263"/>
              <a:gd name="T71" fmla="*/ 651540 h 1554163"/>
              <a:gd name="T72" fmla="*/ 977009 w 957263"/>
              <a:gd name="T73" fmla="*/ 673917 h 1554163"/>
              <a:gd name="T74" fmla="*/ 751021 w 957263"/>
              <a:gd name="T75" fmla="*/ 1306323 h 1554163"/>
              <a:gd name="T76" fmla="*/ 689005 w 957263"/>
              <a:gd name="T77" fmla="*/ 1835597 h 1554163"/>
              <a:gd name="T78" fmla="*/ 676990 w 957263"/>
              <a:gd name="T79" fmla="*/ 1866408 h 1554163"/>
              <a:gd name="T80" fmla="*/ 640949 w 957263"/>
              <a:gd name="T81" fmla="*/ 1897217 h 1554163"/>
              <a:gd name="T82" fmla="*/ 600687 w 957263"/>
              <a:gd name="T83" fmla="*/ 1904676 h 1554163"/>
              <a:gd name="T84" fmla="*/ 575685 w 957263"/>
              <a:gd name="T85" fmla="*/ 1899487 h 1554163"/>
              <a:gd name="T86" fmla="*/ 537371 w 957263"/>
              <a:gd name="T87" fmla="*/ 1869974 h 1554163"/>
              <a:gd name="T88" fmla="*/ 521786 w 957263"/>
              <a:gd name="T89" fmla="*/ 1825220 h 1554163"/>
              <a:gd name="T90" fmla="*/ 562698 w 957263"/>
              <a:gd name="T91" fmla="*/ 1239190 h 1554163"/>
              <a:gd name="T92" fmla="*/ 152282 w 957263"/>
              <a:gd name="T93" fmla="*/ 1857651 h 1554163"/>
              <a:gd name="T94" fmla="*/ 113318 w 957263"/>
              <a:gd name="T95" fmla="*/ 1886839 h 1554163"/>
              <a:gd name="T96" fmla="*/ 65913 w 957263"/>
              <a:gd name="T97" fmla="*/ 1890406 h 1554163"/>
              <a:gd name="T98" fmla="*/ 37989 w 957263"/>
              <a:gd name="T99" fmla="*/ 1879056 h 1554163"/>
              <a:gd name="T100" fmla="*/ 12338 w 957263"/>
              <a:gd name="T101" fmla="*/ 1852786 h 1554163"/>
              <a:gd name="T102" fmla="*/ 0 w 957263"/>
              <a:gd name="T103" fmla="*/ 1807383 h 1554163"/>
              <a:gd name="T104" fmla="*/ 7144 w 957263"/>
              <a:gd name="T105" fmla="*/ 1775600 h 1554163"/>
              <a:gd name="T106" fmla="*/ 276965 w 957263"/>
              <a:gd name="T107" fmla="*/ 710240 h 1554163"/>
              <a:gd name="T108" fmla="*/ 289953 w 957263"/>
              <a:gd name="T109" fmla="*/ 670674 h 1554163"/>
              <a:gd name="T110" fmla="*/ 323072 w 957263"/>
              <a:gd name="T111" fmla="*/ 644730 h 1554163"/>
              <a:gd name="T112" fmla="*/ 162997 w 957263"/>
              <a:gd name="T113" fmla="*/ 162156 h 1554163"/>
              <a:gd name="T114" fmla="*/ 142541 w 957263"/>
              <a:gd name="T115" fmla="*/ 179668 h 1554163"/>
              <a:gd name="T116" fmla="*/ 118189 w 957263"/>
              <a:gd name="T117" fmla="*/ 181938 h 1554163"/>
              <a:gd name="T118" fmla="*/ 94487 w 957263"/>
              <a:gd name="T119" fmla="*/ 167019 h 1554163"/>
              <a:gd name="T120" fmla="*/ 84096 w 957263"/>
              <a:gd name="T121" fmla="*/ 142047 h 1554163"/>
              <a:gd name="T122" fmla="*/ 89291 w 957263"/>
              <a:gd name="T123" fmla="*/ 115130 h 155416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957263" h="1554163">
                <a:moveTo>
                  <a:pt x="897599" y="1384300"/>
                </a:moveTo>
                <a:lnTo>
                  <a:pt x="903671" y="1384564"/>
                </a:lnTo>
                <a:lnTo>
                  <a:pt x="909479" y="1385620"/>
                </a:lnTo>
                <a:lnTo>
                  <a:pt x="915287" y="1386940"/>
                </a:lnTo>
                <a:lnTo>
                  <a:pt x="920831" y="1389052"/>
                </a:lnTo>
                <a:lnTo>
                  <a:pt x="926111" y="1391692"/>
                </a:lnTo>
                <a:lnTo>
                  <a:pt x="930863" y="1394332"/>
                </a:lnTo>
                <a:lnTo>
                  <a:pt x="935615" y="1397764"/>
                </a:lnTo>
                <a:lnTo>
                  <a:pt x="939839" y="1401460"/>
                </a:lnTo>
                <a:lnTo>
                  <a:pt x="943535" y="1405948"/>
                </a:lnTo>
                <a:lnTo>
                  <a:pt x="946967" y="1410436"/>
                </a:lnTo>
                <a:lnTo>
                  <a:pt x="950135" y="1415452"/>
                </a:lnTo>
                <a:lnTo>
                  <a:pt x="952511" y="1420732"/>
                </a:lnTo>
                <a:lnTo>
                  <a:pt x="954623" y="1426012"/>
                </a:lnTo>
                <a:lnTo>
                  <a:pt x="955943" y="1431820"/>
                </a:lnTo>
                <a:lnTo>
                  <a:pt x="956999" y="1437628"/>
                </a:lnTo>
                <a:lnTo>
                  <a:pt x="957263" y="1443700"/>
                </a:lnTo>
                <a:lnTo>
                  <a:pt x="956999" y="1449772"/>
                </a:lnTo>
                <a:lnTo>
                  <a:pt x="955943" y="1455580"/>
                </a:lnTo>
                <a:lnTo>
                  <a:pt x="954623" y="1461387"/>
                </a:lnTo>
                <a:lnTo>
                  <a:pt x="952511" y="1466931"/>
                </a:lnTo>
                <a:lnTo>
                  <a:pt x="950135" y="1472211"/>
                </a:lnTo>
                <a:lnTo>
                  <a:pt x="946967" y="1476963"/>
                </a:lnTo>
                <a:lnTo>
                  <a:pt x="943535" y="1481715"/>
                </a:lnTo>
                <a:lnTo>
                  <a:pt x="939839" y="1485939"/>
                </a:lnTo>
                <a:lnTo>
                  <a:pt x="935615" y="1489635"/>
                </a:lnTo>
                <a:lnTo>
                  <a:pt x="930863" y="1493067"/>
                </a:lnTo>
                <a:lnTo>
                  <a:pt x="926111" y="1496235"/>
                </a:lnTo>
                <a:lnTo>
                  <a:pt x="920831" y="1498611"/>
                </a:lnTo>
                <a:lnTo>
                  <a:pt x="915287" y="1500723"/>
                </a:lnTo>
                <a:lnTo>
                  <a:pt x="909479" y="1502043"/>
                </a:lnTo>
                <a:lnTo>
                  <a:pt x="903671" y="1503099"/>
                </a:lnTo>
                <a:lnTo>
                  <a:pt x="897599" y="1503363"/>
                </a:lnTo>
                <a:lnTo>
                  <a:pt x="891528" y="1503099"/>
                </a:lnTo>
                <a:lnTo>
                  <a:pt x="885720" y="1502043"/>
                </a:lnTo>
                <a:lnTo>
                  <a:pt x="879912" y="1500723"/>
                </a:lnTo>
                <a:lnTo>
                  <a:pt x="874632" y="1498611"/>
                </a:lnTo>
                <a:lnTo>
                  <a:pt x="869352" y="1496235"/>
                </a:lnTo>
                <a:lnTo>
                  <a:pt x="864336" y="1493067"/>
                </a:lnTo>
                <a:lnTo>
                  <a:pt x="859848" y="1489635"/>
                </a:lnTo>
                <a:lnTo>
                  <a:pt x="855360" y="1485939"/>
                </a:lnTo>
                <a:lnTo>
                  <a:pt x="851664" y="1481715"/>
                </a:lnTo>
                <a:lnTo>
                  <a:pt x="848232" y="1476963"/>
                </a:lnTo>
                <a:lnTo>
                  <a:pt x="845328" y="1472211"/>
                </a:lnTo>
                <a:lnTo>
                  <a:pt x="842952" y="1466931"/>
                </a:lnTo>
                <a:lnTo>
                  <a:pt x="840840" y="1461387"/>
                </a:lnTo>
                <a:lnTo>
                  <a:pt x="839256" y="1455580"/>
                </a:lnTo>
                <a:lnTo>
                  <a:pt x="838464" y="1449772"/>
                </a:lnTo>
                <a:lnTo>
                  <a:pt x="838200" y="1443700"/>
                </a:lnTo>
                <a:lnTo>
                  <a:pt x="838464" y="1437628"/>
                </a:lnTo>
                <a:lnTo>
                  <a:pt x="839256" y="1431820"/>
                </a:lnTo>
                <a:lnTo>
                  <a:pt x="840840" y="1426012"/>
                </a:lnTo>
                <a:lnTo>
                  <a:pt x="842952" y="1420732"/>
                </a:lnTo>
                <a:lnTo>
                  <a:pt x="845328" y="1415452"/>
                </a:lnTo>
                <a:lnTo>
                  <a:pt x="848232" y="1410436"/>
                </a:lnTo>
                <a:lnTo>
                  <a:pt x="851664" y="1405948"/>
                </a:lnTo>
                <a:lnTo>
                  <a:pt x="855360" y="1401460"/>
                </a:lnTo>
                <a:lnTo>
                  <a:pt x="859848" y="1397764"/>
                </a:lnTo>
                <a:lnTo>
                  <a:pt x="864336" y="1394332"/>
                </a:lnTo>
                <a:lnTo>
                  <a:pt x="869352" y="1391692"/>
                </a:lnTo>
                <a:lnTo>
                  <a:pt x="874632" y="1389052"/>
                </a:lnTo>
                <a:lnTo>
                  <a:pt x="879912" y="1386940"/>
                </a:lnTo>
                <a:lnTo>
                  <a:pt x="885720" y="1385620"/>
                </a:lnTo>
                <a:lnTo>
                  <a:pt x="891528" y="1384564"/>
                </a:lnTo>
                <a:lnTo>
                  <a:pt x="897599" y="1384300"/>
                </a:lnTo>
                <a:close/>
                <a:moveTo>
                  <a:pt x="248820" y="260350"/>
                </a:moveTo>
                <a:lnTo>
                  <a:pt x="254927" y="260350"/>
                </a:lnTo>
                <a:lnTo>
                  <a:pt x="260767" y="260350"/>
                </a:lnTo>
                <a:lnTo>
                  <a:pt x="266608" y="261145"/>
                </a:lnTo>
                <a:lnTo>
                  <a:pt x="272184" y="261674"/>
                </a:lnTo>
                <a:lnTo>
                  <a:pt x="278025" y="262734"/>
                </a:lnTo>
                <a:lnTo>
                  <a:pt x="283600" y="263794"/>
                </a:lnTo>
                <a:lnTo>
                  <a:pt x="288910" y="265648"/>
                </a:lnTo>
                <a:lnTo>
                  <a:pt x="294486" y="267237"/>
                </a:lnTo>
                <a:lnTo>
                  <a:pt x="299530" y="269356"/>
                </a:lnTo>
                <a:lnTo>
                  <a:pt x="304575" y="271740"/>
                </a:lnTo>
                <a:lnTo>
                  <a:pt x="309885" y="274124"/>
                </a:lnTo>
                <a:lnTo>
                  <a:pt x="314398" y="276773"/>
                </a:lnTo>
                <a:lnTo>
                  <a:pt x="319177" y="279687"/>
                </a:lnTo>
                <a:lnTo>
                  <a:pt x="323691" y="283131"/>
                </a:lnTo>
                <a:lnTo>
                  <a:pt x="328204" y="286309"/>
                </a:lnTo>
                <a:lnTo>
                  <a:pt x="332187" y="290018"/>
                </a:lnTo>
                <a:lnTo>
                  <a:pt x="336169" y="293726"/>
                </a:lnTo>
                <a:lnTo>
                  <a:pt x="339886" y="297700"/>
                </a:lnTo>
                <a:lnTo>
                  <a:pt x="343603" y="301673"/>
                </a:lnTo>
                <a:lnTo>
                  <a:pt x="347055" y="305911"/>
                </a:lnTo>
                <a:lnTo>
                  <a:pt x="350241" y="310150"/>
                </a:lnTo>
                <a:lnTo>
                  <a:pt x="353427" y="315183"/>
                </a:lnTo>
                <a:lnTo>
                  <a:pt x="356082" y="319686"/>
                </a:lnTo>
                <a:lnTo>
                  <a:pt x="358471" y="324454"/>
                </a:lnTo>
                <a:lnTo>
                  <a:pt x="360861" y="329752"/>
                </a:lnTo>
                <a:lnTo>
                  <a:pt x="363250" y="334785"/>
                </a:lnTo>
                <a:lnTo>
                  <a:pt x="364843" y="339818"/>
                </a:lnTo>
                <a:lnTo>
                  <a:pt x="366171" y="345380"/>
                </a:lnTo>
                <a:lnTo>
                  <a:pt x="367764" y="350678"/>
                </a:lnTo>
                <a:lnTo>
                  <a:pt x="368560" y="356506"/>
                </a:lnTo>
                <a:lnTo>
                  <a:pt x="369357" y="362069"/>
                </a:lnTo>
                <a:lnTo>
                  <a:pt x="369622" y="367631"/>
                </a:lnTo>
                <a:lnTo>
                  <a:pt x="369888" y="373724"/>
                </a:lnTo>
                <a:lnTo>
                  <a:pt x="369622" y="379287"/>
                </a:lnTo>
                <a:lnTo>
                  <a:pt x="369357" y="385379"/>
                </a:lnTo>
                <a:lnTo>
                  <a:pt x="368560" y="391207"/>
                </a:lnTo>
                <a:lnTo>
                  <a:pt x="367764" y="396505"/>
                </a:lnTo>
                <a:lnTo>
                  <a:pt x="366171" y="402067"/>
                </a:lnTo>
                <a:lnTo>
                  <a:pt x="364843" y="407365"/>
                </a:lnTo>
                <a:lnTo>
                  <a:pt x="362719" y="412928"/>
                </a:lnTo>
                <a:lnTo>
                  <a:pt x="360861" y="417961"/>
                </a:lnTo>
                <a:lnTo>
                  <a:pt x="358471" y="423259"/>
                </a:lnTo>
                <a:lnTo>
                  <a:pt x="356082" y="428027"/>
                </a:lnTo>
                <a:lnTo>
                  <a:pt x="353427" y="432530"/>
                </a:lnTo>
                <a:lnTo>
                  <a:pt x="350241" y="437033"/>
                </a:lnTo>
                <a:lnTo>
                  <a:pt x="347055" y="441801"/>
                </a:lnTo>
                <a:lnTo>
                  <a:pt x="343603" y="446040"/>
                </a:lnTo>
                <a:lnTo>
                  <a:pt x="339886" y="450278"/>
                </a:lnTo>
                <a:lnTo>
                  <a:pt x="336169" y="453986"/>
                </a:lnTo>
                <a:lnTo>
                  <a:pt x="332187" y="457960"/>
                </a:lnTo>
                <a:lnTo>
                  <a:pt x="327939" y="461403"/>
                </a:lnTo>
                <a:lnTo>
                  <a:pt x="323691" y="464847"/>
                </a:lnTo>
                <a:lnTo>
                  <a:pt x="319177" y="468026"/>
                </a:lnTo>
                <a:lnTo>
                  <a:pt x="314398" y="470940"/>
                </a:lnTo>
                <a:lnTo>
                  <a:pt x="309619" y="473853"/>
                </a:lnTo>
                <a:lnTo>
                  <a:pt x="304575" y="476237"/>
                </a:lnTo>
                <a:lnTo>
                  <a:pt x="299530" y="478621"/>
                </a:lnTo>
                <a:lnTo>
                  <a:pt x="294486" y="480476"/>
                </a:lnTo>
                <a:lnTo>
                  <a:pt x="288910" y="482330"/>
                </a:lnTo>
                <a:lnTo>
                  <a:pt x="283600" y="483654"/>
                </a:lnTo>
                <a:lnTo>
                  <a:pt x="278025" y="485244"/>
                </a:lnTo>
                <a:lnTo>
                  <a:pt x="272184" y="486038"/>
                </a:lnTo>
                <a:lnTo>
                  <a:pt x="266608" y="486833"/>
                </a:lnTo>
                <a:lnTo>
                  <a:pt x="260767" y="487098"/>
                </a:lnTo>
                <a:lnTo>
                  <a:pt x="254927" y="487363"/>
                </a:lnTo>
                <a:lnTo>
                  <a:pt x="248820" y="487098"/>
                </a:lnTo>
                <a:lnTo>
                  <a:pt x="242979" y="486833"/>
                </a:lnTo>
                <a:lnTo>
                  <a:pt x="237404" y="486038"/>
                </a:lnTo>
                <a:lnTo>
                  <a:pt x="231563" y="485244"/>
                </a:lnTo>
                <a:lnTo>
                  <a:pt x="226253" y="483654"/>
                </a:lnTo>
                <a:lnTo>
                  <a:pt x="220412" y="482330"/>
                </a:lnTo>
                <a:lnTo>
                  <a:pt x="215367" y="480476"/>
                </a:lnTo>
                <a:lnTo>
                  <a:pt x="210057" y="478621"/>
                </a:lnTo>
                <a:lnTo>
                  <a:pt x="205013" y="476237"/>
                </a:lnTo>
                <a:lnTo>
                  <a:pt x="199703" y="473853"/>
                </a:lnTo>
                <a:lnTo>
                  <a:pt x="195189" y="470940"/>
                </a:lnTo>
                <a:lnTo>
                  <a:pt x="190410" y="468026"/>
                </a:lnTo>
                <a:lnTo>
                  <a:pt x="186162" y="464847"/>
                </a:lnTo>
                <a:lnTo>
                  <a:pt x="181383" y="461403"/>
                </a:lnTo>
                <a:lnTo>
                  <a:pt x="177401" y="457960"/>
                </a:lnTo>
                <a:lnTo>
                  <a:pt x="173418" y="453986"/>
                </a:lnTo>
                <a:lnTo>
                  <a:pt x="169701" y="450278"/>
                </a:lnTo>
                <a:lnTo>
                  <a:pt x="165984" y="446040"/>
                </a:lnTo>
                <a:lnTo>
                  <a:pt x="162533" y="441801"/>
                </a:lnTo>
                <a:lnTo>
                  <a:pt x="159347" y="437033"/>
                </a:lnTo>
                <a:lnTo>
                  <a:pt x="156161" y="432530"/>
                </a:lnTo>
                <a:lnTo>
                  <a:pt x="153771" y="428027"/>
                </a:lnTo>
                <a:lnTo>
                  <a:pt x="151116" y="423259"/>
                </a:lnTo>
                <a:lnTo>
                  <a:pt x="148727" y="417961"/>
                </a:lnTo>
                <a:lnTo>
                  <a:pt x="146868" y="412928"/>
                </a:lnTo>
                <a:lnTo>
                  <a:pt x="144744" y="407365"/>
                </a:lnTo>
                <a:lnTo>
                  <a:pt x="143417" y="402067"/>
                </a:lnTo>
                <a:lnTo>
                  <a:pt x="141824" y="396505"/>
                </a:lnTo>
                <a:lnTo>
                  <a:pt x="141027" y="391207"/>
                </a:lnTo>
                <a:lnTo>
                  <a:pt x="140231" y="385379"/>
                </a:lnTo>
                <a:lnTo>
                  <a:pt x="139965" y="379287"/>
                </a:lnTo>
                <a:lnTo>
                  <a:pt x="139700" y="373724"/>
                </a:lnTo>
                <a:lnTo>
                  <a:pt x="139965" y="367631"/>
                </a:lnTo>
                <a:lnTo>
                  <a:pt x="140231" y="362069"/>
                </a:lnTo>
                <a:lnTo>
                  <a:pt x="141027" y="356506"/>
                </a:lnTo>
                <a:lnTo>
                  <a:pt x="141824" y="350678"/>
                </a:lnTo>
                <a:lnTo>
                  <a:pt x="143417" y="345380"/>
                </a:lnTo>
                <a:lnTo>
                  <a:pt x="144744" y="339818"/>
                </a:lnTo>
                <a:lnTo>
                  <a:pt x="146868" y="334785"/>
                </a:lnTo>
                <a:lnTo>
                  <a:pt x="148727" y="329752"/>
                </a:lnTo>
                <a:lnTo>
                  <a:pt x="151116" y="324454"/>
                </a:lnTo>
                <a:lnTo>
                  <a:pt x="153771" y="319686"/>
                </a:lnTo>
                <a:lnTo>
                  <a:pt x="156161" y="314653"/>
                </a:lnTo>
                <a:lnTo>
                  <a:pt x="159347" y="310150"/>
                </a:lnTo>
                <a:lnTo>
                  <a:pt x="162533" y="305911"/>
                </a:lnTo>
                <a:lnTo>
                  <a:pt x="165984" y="301673"/>
                </a:lnTo>
                <a:lnTo>
                  <a:pt x="169436" y="297700"/>
                </a:lnTo>
                <a:lnTo>
                  <a:pt x="173418" y="293726"/>
                </a:lnTo>
                <a:lnTo>
                  <a:pt x="177401" y="290018"/>
                </a:lnTo>
                <a:lnTo>
                  <a:pt x="181383" y="286309"/>
                </a:lnTo>
                <a:lnTo>
                  <a:pt x="185631" y="282866"/>
                </a:lnTo>
                <a:lnTo>
                  <a:pt x="190410" y="279687"/>
                </a:lnTo>
                <a:lnTo>
                  <a:pt x="195189" y="276773"/>
                </a:lnTo>
                <a:lnTo>
                  <a:pt x="199703" y="274124"/>
                </a:lnTo>
                <a:lnTo>
                  <a:pt x="205013" y="271740"/>
                </a:lnTo>
                <a:lnTo>
                  <a:pt x="209792" y="269356"/>
                </a:lnTo>
                <a:lnTo>
                  <a:pt x="215367" y="267237"/>
                </a:lnTo>
                <a:lnTo>
                  <a:pt x="220412" y="265648"/>
                </a:lnTo>
                <a:lnTo>
                  <a:pt x="225987" y="263794"/>
                </a:lnTo>
                <a:lnTo>
                  <a:pt x="231563" y="262734"/>
                </a:lnTo>
                <a:lnTo>
                  <a:pt x="237404" y="261674"/>
                </a:lnTo>
                <a:lnTo>
                  <a:pt x="242979" y="261145"/>
                </a:lnTo>
                <a:lnTo>
                  <a:pt x="248820" y="260350"/>
                </a:lnTo>
                <a:close/>
                <a:moveTo>
                  <a:pt x="137319" y="0"/>
                </a:moveTo>
                <a:lnTo>
                  <a:pt x="811742" y="444500"/>
                </a:lnTo>
                <a:lnTo>
                  <a:pt x="815446" y="447940"/>
                </a:lnTo>
                <a:lnTo>
                  <a:pt x="819150" y="450850"/>
                </a:lnTo>
                <a:lnTo>
                  <a:pt x="823119" y="455613"/>
                </a:lnTo>
                <a:lnTo>
                  <a:pt x="825500" y="457994"/>
                </a:lnTo>
                <a:lnTo>
                  <a:pt x="827617" y="460904"/>
                </a:lnTo>
                <a:lnTo>
                  <a:pt x="829469" y="464079"/>
                </a:lnTo>
                <a:lnTo>
                  <a:pt x="831585" y="467519"/>
                </a:lnTo>
                <a:lnTo>
                  <a:pt x="833173" y="471223"/>
                </a:lnTo>
                <a:lnTo>
                  <a:pt x="835025" y="475192"/>
                </a:lnTo>
                <a:lnTo>
                  <a:pt x="836348" y="479160"/>
                </a:lnTo>
                <a:lnTo>
                  <a:pt x="837142" y="483923"/>
                </a:lnTo>
                <a:lnTo>
                  <a:pt x="838200" y="489744"/>
                </a:lnTo>
                <a:lnTo>
                  <a:pt x="838200" y="495565"/>
                </a:lnTo>
                <a:lnTo>
                  <a:pt x="837406" y="501121"/>
                </a:lnTo>
                <a:lnTo>
                  <a:pt x="836613" y="506942"/>
                </a:lnTo>
                <a:lnTo>
                  <a:pt x="835025" y="512498"/>
                </a:lnTo>
                <a:lnTo>
                  <a:pt x="832908" y="517525"/>
                </a:lnTo>
                <a:lnTo>
                  <a:pt x="830527" y="522288"/>
                </a:lnTo>
                <a:lnTo>
                  <a:pt x="827617" y="527315"/>
                </a:lnTo>
                <a:lnTo>
                  <a:pt x="824177" y="531548"/>
                </a:lnTo>
                <a:lnTo>
                  <a:pt x="820473" y="535781"/>
                </a:lnTo>
                <a:lnTo>
                  <a:pt x="815975" y="539221"/>
                </a:lnTo>
                <a:lnTo>
                  <a:pt x="811477" y="542660"/>
                </a:lnTo>
                <a:lnTo>
                  <a:pt x="806715" y="545571"/>
                </a:lnTo>
                <a:lnTo>
                  <a:pt x="801423" y="547688"/>
                </a:lnTo>
                <a:lnTo>
                  <a:pt x="796131" y="549804"/>
                </a:lnTo>
                <a:lnTo>
                  <a:pt x="790046" y="550863"/>
                </a:lnTo>
                <a:lnTo>
                  <a:pt x="497417" y="603779"/>
                </a:lnTo>
                <a:lnTo>
                  <a:pt x="609600" y="1051454"/>
                </a:lnTo>
                <a:lnTo>
                  <a:pt x="610394" y="1055423"/>
                </a:lnTo>
                <a:lnTo>
                  <a:pt x="611452" y="1060450"/>
                </a:lnTo>
                <a:lnTo>
                  <a:pt x="611981" y="1065742"/>
                </a:lnTo>
                <a:lnTo>
                  <a:pt x="612510" y="1071563"/>
                </a:lnTo>
                <a:lnTo>
                  <a:pt x="612775" y="1077119"/>
                </a:lnTo>
                <a:lnTo>
                  <a:pt x="613040" y="1082940"/>
                </a:lnTo>
                <a:lnTo>
                  <a:pt x="612775" y="1087702"/>
                </a:lnTo>
                <a:lnTo>
                  <a:pt x="612510" y="1092200"/>
                </a:lnTo>
                <a:lnTo>
                  <a:pt x="561446" y="1497542"/>
                </a:lnTo>
                <a:lnTo>
                  <a:pt x="560917" y="1500982"/>
                </a:lnTo>
                <a:lnTo>
                  <a:pt x="559858" y="1504422"/>
                </a:lnTo>
                <a:lnTo>
                  <a:pt x="558800" y="1507597"/>
                </a:lnTo>
                <a:lnTo>
                  <a:pt x="557742" y="1510772"/>
                </a:lnTo>
                <a:lnTo>
                  <a:pt x="555096" y="1516857"/>
                </a:lnTo>
                <a:lnTo>
                  <a:pt x="551656" y="1522678"/>
                </a:lnTo>
                <a:lnTo>
                  <a:pt x="547952" y="1527969"/>
                </a:lnTo>
                <a:lnTo>
                  <a:pt x="543454" y="1532997"/>
                </a:lnTo>
                <a:lnTo>
                  <a:pt x="538692" y="1537230"/>
                </a:lnTo>
                <a:lnTo>
                  <a:pt x="533665" y="1541463"/>
                </a:lnTo>
                <a:lnTo>
                  <a:pt x="527844" y="1544903"/>
                </a:lnTo>
                <a:lnTo>
                  <a:pt x="522287" y="1547813"/>
                </a:lnTo>
                <a:lnTo>
                  <a:pt x="515937" y="1550459"/>
                </a:lnTo>
                <a:lnTo>
                  <a:pt x="509587" y="1552047"/>
                </a:lnTo>
                <a:lnTo>
                  <a:pt x="502973" y="1553369"/>
                </a:lnTo>
                <a:lnTo>
                  <a:pt x="496358" y="1553899"/>
                </a:lnTo>
                <a:lnTo>
                  <a:pt x="492919" y="1554163"/>
                </a:lnTo>
                <a:lnTo>
                  <a:pt x="489479" y="1553899"/>
                </a:lnTo>
                <a:lnTo>
                  <a:pt x="486040" y="1553634"/>
                </a:lnTo>
                <a:lnTo>
                  <a:pt x="482600" y="1553105"/>
                </a:lnTo>
                <a:lnTo>
                  <a:pt x="479160" y="1552311"/>
                </a:lnTo>
                <a:lnTo>
                  <a:pt x="475721" y="1551517"/>
                </a:lnTo>
                <a:lnTo>
                  <a:pt x="472281" y="1550459"/>
                </a:lnTo>
                <a:lnTo>
                  <a:pt x="469106" y="1549665"/>
                </a:lnTo>
                <a:lnTo>
                  <a:pt x="462756" y="1546755"/>
                </a:lnTo>
                <a:lnTo>
                  <a:pt x="457200" y="1543580"/>
                </a:lnTo>
                <a:lnTo>
                  <a:pt x="451644" y="1539611"/>
                </a:lnTo>
                <a:lnTo>
                  <a:pt x="446617" y="1535378"/>
                </a:lnTo>
                <a:lnTo>
                  <a:pt x="442119" y="1530615"/>
                </a:lnTo>
                <a:lnTo>
                  <a:pt x="437885" y="1525588"/>
                </a:lnTo>
                <a:lnTo>
                  <a:pt x="434181" y="1520032"/>
                </a:lnTo>
                <a:lnTo>
                  <a:pt x="431535" y="1514476"/>
                </a:lnTo>
                <a:lnTo>
                  <a:pt x="428890" y="1508390"/>
                </a:lnTo>
                <a:lnTo>
                  <a:pt x="426773" y="1502040"/>
                </a:lnTo>
                <a:lnTo>
                  <a:pt x="425715" y="1495690"/>
                </a:lnTo>
                <a:lnTo>
                  <a:pt x="425185" y="1489076"/>
                </a:lnTo>
                <a:lnTo>
                  <a:pt x="425185" y="1485636"/>
                </a:lnTo>
                <a:lnTo>
                  <a:pt x="425185" y="1482196"/>
                </a:lnTo>
                <a:lnTo>
                  <a:pt x="425450" y="1478757"/>
                </a:lnTo>
                <a:lnTo>
                  <a:pt x="425979" y="1475317"/>
                </a:lnTo>
                <a:lnTo>
                  <a:pt x="475721" y="1080029"/>
                </a:lnTo>
                <a:lnTo>
                  <a:pt x="458523" y="1010973"/>
                </a:lnTo>
                <a:lnTo>
                  <a:pt x="443971" y="1033463"/>
                </a:lnTo>
                <a:lnTo>
                  <a:pt x="406400" y="1090348"/>
                </a:lnTo>
                <a:lnTo>
                  <a:pt x="292629" y="1261798"/>
                </a:lnTo>
                <a:lnTo>
                  <a:pt x="127794" y="1509713"/>
                </a:lnTo>
                <a:lnTo>
                  <a:pt x="126206" y="1512624"/>
                </a:lnTo>
                <a:lnTo>
                  <a:pt x="124089" y="1515534"/>
                </a:lnTo>
                <a:lnTo>
                  <a:pt x="119856" y="1520826"/>
                </a:lnTo>
                <a:lnTo>
                  <a:pt x="115094" y="1525588"/>
                </a:lnTo>
                <a:lnTo>
                  <a:pt x="109802" y="1529822"/>
                </a:lnTo>
                <a:lnTo>
                  <a:pt x="104510" y="1533526"/>
                </a:lnTo>
                <a:lnTo>
                  <a:pt x="98689" y="1536701"/>
                </a:lnTo>
                <a:lnTo>
                  <a:pt x="92339" y="1539347"/>
                </a:lnTo>
                <a:lnTo>
                  <a:pt x="86519" y="1541199"/>
                </a:lnTo>
                <a:lnTo>
                  <a:pt x="79904" y="1542786"/>
                </a:lnTo>
                <a:lnTo>
                  <a:pt x="73289" y="1543580"/>
                </a:lnTo>
                <a:lnTo>
                  <a:pt x="66675" y="1543580"/>
                </a:lnTo>
                <a:lnTo>
                  <a:pt x="60325" y="1543315"/>
                </a:lnTo>
                <a:lnTo>
                  <a:pt x="53710" y="1542257"/>
                </a:lnTo>
                <a:lnTo>
                  <a:pt x="47096" y="1540405"/>
                </a:lnTo>
                <a:lnTo>
                  <a:pt x="43656" y="1539347"/>
                </a:lnTo>
                <a:lnTo>
                  <a:pt x="40481" y="1537759"/>
                </a:lnTo>
                <a:lnTo>
                  <a:pt x="37306" y="1536436"/>
                </a:lnTo>
                <a:lnTo>
                  <a:pt x="34131" y="1534849"/>
                </a:lnTo>
                <a:lnTo>
                  <a:pt x="30956" y="1532997"/>
                </a:lnTo>
                <a:lnTo>
                  <a:pt x="28310" y="1530880"/>
                </a:lnTo>
                <a:lnTo>
                  <a:pt x="25664" y="1529028"/>
                </a:lnTo>
                <a:lnTo>
                  <a:pt x="23019" y="1526647"/>
                </a:lnTo>
                <a:lnTo>
                  <a:pt x="18256" y="1522149"/>
                </a:lnTo>
                <a:lnTo>
                  <a:pt x="14023" y="1517122"/>
                </a:lnTo>
                <a:lnTo>
                  <a:pt x="10054" y="1511565"/>
                </a:lnTo>
                <a:lnTo>
                  <a:pt x="6879" y="1506009"/>
                </a:lnTo>
                <a:lnTo>
                  <a:pt x="4233" y="1499924"/>
                </a:lnTo>
                <a:lnTo>
                  <a:pt x="2116" y="1493574"/>
                </a:lnTo>
                <a:lnTo>
                  <a:pt x="794" y="1487224"/>
                </a:lnTo>
                <a:lnTo>
                  <a:pt x="0" y="1481138"/>
                </a:lnTo>
                <a:lnTo>
                  <a:pt x="0" y="1474524"/>
                </a:lnTo>
                <a:lnTo>
                  <a:pt x="264" y="1467909"/>
                </a:lnTo>
                <a:lnTo>
                  <a:pt x="1587" y="1461294"/>
                </a:lnTo>
                <a:lnTo>
                  <a:pt x="2116" y="1457855"/>
                </a:lnTo>
                <a:lnTo>
                  <a:pt x="3439" y="1454680"/>
                </a:lnTo>
                <a:lnTo>
                  <a:pt x="4498" y="1451505"/>
                </a:lnTo>
                <a:lnTo>
                  <a:pt x="5821" y="1448594"/>
                </a:lnTo>
                <a:lnTo>
                  <a:pt x="7408" y="1445419"/>
                </a:lnTo>
                <a:lnTo>
                  <a:pt x="8996" y="1442244"/>
                </a:lnTo>
                <a:lnTo>
                  <a:pt x="324644" y="968640"/>
                </a:lnTo>
                <a:lnTo>
                  <a:pt x="227277" y="590815"/>
                </a:lnTo>
                <a:lnTo>
                  <a:pt x="226219" y="585258"/>
                </a:lnTo>
                <a:lnTo>
                  <a:pt x="225689" y="579438"/>
                </a:lnTo>
                <a:lnTo>
                  <a:pt x="226219" y="573881"/>
                </a:lnTo>
                <a:lnTo>
                  <a:pt x="227012" y="568060"/>
                </a:lnTo>
                <a:lnTo>
                  <a:pt x="228600" y="562504"/>
                </a:lnTo>
                <a:lnTo>
                  <a:pt x="230716" y="557213"/>
                </a:lnTo>
                <a:lnTo>
                  <a:pt x="233362" y="552185"/>
                </a:lnTo>
                <a:lnTo>
                  <a:pt x="236273" y="547158"/>
                </a:lnTo>
                <a:lnTo>
                  <a:pt x="239712" y="542660"/>
                </a:lnTo>
                <a:lnTo>
                  <a:pt x="243681" y="538692"/>
                </a:lnTo>
                <a:lnTo>
                  <a:pt x="248179" y="534723"/>
                </a:lnTo>
                <a:lnTo>
                  <a:pt x="252941" y="531548"/>
                </a:lnTo>
                <a:lnTo>
                  <a:pt x="257969" y="528373"/>
                </a:lnTo>
                <a:lnTo>
                  <a:pt x="263260" y="525992"/>
                </a:lnTo>
                <a:lnTo>
                  <a:pt x="268816" y="524140"/>
                </a:lnTo>
                <a:lnTo>
                  <a:pt x="274902" y="522817"/>
                </a:lnTo>
                <a:lnTo>
                  <a:pt x="723635" y="442119"/>
                </a:lnTo>
                <a:lnTo>
                  <a:pt x="159279" y="68792"/>
                </a:lnTo>
                <a:lnTo>
                  <a:pt x="134937" y="128852"/>
                </a:lnTo>
                <a:lnTo>
                  <a:pt x="132821" y="132292"/>
                </a:lnTo>
                <a:lnTo>
                  <a:pt x="130439" y="135202"/>
                </a:lnTo>
                <a:lnTo>
                  <a:pt x="127794" y="138112"/>
                </a:lnTo>
                <a:lnTo>
                  <a:pt x="125148" y="140494"/>
                </a:lnTo>
                <a:lnTo>
                  <a:pt x="122237" y="142875"/>
                </a:lnTo>
                <a:lnTo>
                  <a:pt x="119327" y="144727"/>
                </a:lnTo>
                <a:lnTo>
                  <a:pt x="116152" y="146579"/>
                </a:lnTo>
                <a:lnTo>
                  <a:pt x="112977" y="147637"/>
                </a:lnTo>
                <a:lnTo>
                  <a:pt x="109537" y="148431"/>
                </a:lnTo>
                <a:lnTo>
                  <a:pt x="106098" y="149225"/>
                </a:lnTo>
                <a:lnTo>
                  <a:pt x="102923" y="149490"/>
                </a:lnTo>
                <a:lnTo>
                  <a:pt x="99483" y="149225"/>
                </a:lnTo>
                <a:lnTo>
                  <a:pt x="96308" y="148431"/>
                </a:lnTo>
                <a:lnTo>
                  <a:pt x="92869" y="147637"/>
                </a:lnTo>
                <a:lnTo>
                  <a:pt x="89429" y="146050"/>
                </a:lnTo>
                <a:lnTo>
                  <a:pt x="85989" y="143933"/>
                </a:lnTo>
                <a:lnTo>
                  <a:pt x="82814" y="141817"/>
                </a:lnTo>
                <a:lnTo>
                  <a:pt x="79639" y="139171"/>
                </a:lnTo>
                <a:lnTo>
                  <a:pt x="76994" y="136260"/>
                </a:lnTo>
                <a:lnTo>
                  <a:pt x="74877" y="133350"/>
                </a:lnTo>
                <a:lnTo>
                  <a:pt x="73025" y="129910"/>
                </a:lnTo>
                <a:lnTo>
                  <a:pt x="71437" y="126735"/>
                </a:lnTo>
                <a:lnTo>
                  <a:pt x="70114" y="123296"/>
                </a:lnTo>
                <a:lnTo>
                  <a:pt x="69056" y="119592"/>
                </a:lnTo>
                <a:lnTo>
                  <a:pt x="68527" y="115887"/>
                </a:lnTo>
                <a:lnTo>
                  <a:pt x="68262" y="112448"/>
                </a:lnTo>
                <a:lnTo>
                  <a:pt x="68527" y="108744"/>
                </a:lnTo>
                <a:lnTo>
                  <a:pt x="69056" y="105040"/>
                </a:lnTo>
                <a:lnTo>
                  <a:pt x="69850" y="101335"/>
                </a:lnTo>
                <a:lnTo>
                  <a:pt x="71173" y="97631"/>
                </a:lnTo>
                <a:lnTo>
                  <a:pt x="72760" y="93927"/>
                </a:lnTo>
                <a:lnTo>
                  <a:pt x="74877" y="90487"/>
                </a:lnTo>
                <a:lnTo>
                  <a:pt x="137319" y="0"/>
                </a:lnTo>
                <a:close/>
              </a:path>
            </a:pathLst>
          </a:custGeom>
          <a:solidFill>
            <a:srgbClr val="F2644C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488409" y="1019466"/>
            <a:ext cx="499331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微软雅黑"/>
                <a:ea typeface="微软雅黑"/>
                <a:cs typeface="微软雅黑"/>
              </a:rPr>
              <a:t>牛</a:t>
            </a:r>
            <a:r>
              <a:rPr lang="zh-CN" altLang="zh-CN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微软雅黑"/>
                <a:ea typeface="微软雅黑"/>
                <a:cs typeface="微软雅黑"/>
              </a:rPr>
              <a:t>X</a:t>
            </a:r>
            <a:r>
              <a:rPr lang="zh-CN" altLang="en-US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微软雅黑"/>
                <a:ea typeface="微软雅黑"/>
                <a:cs typeface="微软雅黑"/>
              </a:rPr>
              <a:t>的大公司</a:t>
            </a:r>
          </a:p>
        </p:txBody>
      </p:sp>
      <p:sp>
        <p:nvSpPr>
          <p:cNvPr id="13" name="矩形 12"/>
          <p:cNvSpPr/>
          <p:nvPr/>
        </p:nvSpPr>
        <p:spPr>
          <a:xfrm>
            <a:off x="4698609" y="1906379"/>
            <a:ext cx="6654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微软雅黑"/>
                <a:ea typeface="微软雅黑"/>
                <a:cs typeface="微软雅黑"/>
              </a:rPr>
              <a:t>对产品一窍不通的</a:t>
            </a:r>
          </a:p>
        </p:txBody>
      </p:sp>
      <p:sp>
        <p:nvSpPr>
          <p:cNvPr id="14" name="矩形 13"/>
          <p:cNvSpPr/>
          <p:nvPr/>
        </p:nvSpPr>
        <p:spPr>
          <a:xfrm>
            <a:off x="5587355" y="2730837"/>
            <a:ext cx="499331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微软雅黑"/>
                <a:ea typeface="微软雅黑"/>
                <a:cs typeface="微软雅黑"/>
              </a:rPr>
              <a:t>啥都卖的</a:t>
            </a:r>
          </a:p>
        </p:txBody>
      </p:sp>
      <p:sp>
        <p:nvSpPr>
          <p:cNvPr id="15" name="矩形 14"/>
          <p:cNvSpPr/>
          <p:nvPr/>
        </p:nvSpPr>
        <p:spPr>
          <a:xfrm>
            <a:off x="5484187" y="3553638"/>
            <a:ext cx="581881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微软雅黑"/>
                <a:ea typeface="微软雅黑"/>
                <a:cs typeface="微软雅黑"/>
              </a:rPr>
              <a:t>顺便卖我们东西的</a:t>
            </a:r>
          </a:p>
        </p:txBody>
      </p:sp>
      <p:sp>
        <p:nvSpPr>
          <p:cNvPr id="16" name="矩形 15"/>
          <p:cNvSpPr/>
          <p:nvPr/>
        </p:nvSpPr>
        <p:spPr>
          <a:xfrm>
            <a:off x="2494637" y="4781920"/>
            <a:ext cx="86741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微软雅黑"/>
                <a:ea typeface="微软雅黑"/>
                <a:cs typeface="微软雅黑"/>
              </a:rPr>
              <a:t>专业的，专一的，小公司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211015"/>
            <a:ext cx="168812" cy="759656"/>
          </a:xfrm>
          <a:prstGeom prst="rect">
            <a:avLst/>
          </a:prstGeom>
          <a:solidFill>
            <a:srgbClr val="12A8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13"/>
          <p:cNvSpPr txBox="1"/>
          <p:nvPr/>
        </p:nvSpPr>
        <p:spPr>
          <a:xfrm>
            <a:off x="2169015" y="719547"/>
            <a:ext cx="2495795" cy="58737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2495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培养三部曲</a:t>
            </a:r>
          </a:p>
        </p:txBody>
      </p:sp>
      <p:sp>
        <p:nvSpPr>
          <p:cNvPr id="4" name="TextBox 13"/>
          <p:cNvSpPr txBox="1"/>
          <p:nvPr/>
        </p:nvSpPr>
        <p:spPr>
          <a:xfrm>
            <a:off x="2328545" y="1788795"/>
            <a:ext cx="6154420" cy="23774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2495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altLang="zh-CN" sz="2800" dirty="0">
                <a:solidFill>
                  <a:srgbClr val="000000"/>
                </a:solidFill>
                <a:latin typeface="微软雅黑" charset="0"/>
                <a:ea typeface="微软雅黑" charset="0"/>
                <a:cs typeface="+mn-ea"/>
                <a:sym typeface="Arial" pitchFamily="34" charset="0"/>
              </a:rPr>
              <a:t>1. </a:t>
            </a:r>
            <a:r>
              <a:rPr lang="zh-CN" altLang="en-US" sz="2800" dirty="0">
                <a:solidFill>
                  <a:srgbClr val="000000"/>
                </a:solidFill>
                <a:latin typeface="微软雅黑" charset="0"/>
                <a:ea typeface="微软雅黑" charset="0"/>
                <a:cs typeface="+mn-ea"/>
                <a:sym typeface="Arial" pitchFamily="34" charset="0"/>
              </a:rPr>
              <a:t>制定经销商价格区域化差异表</a:t>
            </a:r>
          </a:p>
          <a:p>
            <a:pPr defTabSz="912495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altLang="zh-CN" sz="2800" dirty="0">
                <a:solidFill>
                  <a:srgbClr val="000000"/>
                </a:solidFill>
                <a:latin typeface="微软雅黑" charset="0"/>
                <a:ea typeface="微软雅黑" charset="0"/>
                <a:cs typeface="+mn-ea"/>
                <a:sym typeface="Arial" pitchFamily="34" charset="0"/>
              </a:rPr>
              <a:t>2. </a:t>
            </a:r>
            <a:r>
              <a:rPr lang="zh-CN" altLang="en-US" sz="2800" dirty="0">
                <a:solidFill>
                  <a:srgbClr val="000000"/>
                </a:solidFill>
                <a:latin typeface="微软雅黑" charset="0"/>
                <a:ea typeface="微软雅黑" charset="0"/>
                <a:cs typeface="+mn-ea"/>
                <a:sym typeface="Arial" pitchFamily="34" charset="0"/>
              </a:rPr>
              <a:t>工厂的培训</a:t>
            </a:r>
          </a:p>
          <a:p>
            <a:pPr defTabSz="912495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altLang="zh-CN" sz="2800" dirty="0">
                <a:solidFill>
                  <a:srgbClr val="000000"/>
                </a:solidFill>
                <a:latin typeface="微软雅黑" charset="0"/>
                <a:ea typeface="微软雅黑" charset="0"/>
                <a:cs typeface="+mn-ea"/>
                <a:sym typeface="Arial" pitchFamily="34" charset="0"/>
              </a:rPr>
              <a:t>3. </a:t>
            </a:r>
            <a:r>
              <a:rPr lang="zh-CN" altLang="en-US" sz="2800" dirty="0">
                <a:solidFill>
                  <a:srgbClr val="000000"/>
                </a:solidFill>
                <a:latin typeface="微软雅黑" charset="0"/>
                <a:ea typeface="微软雅黑" charset="0"/>
                <a:cs typeface="+mn-ea"/>
                <a:sym typeface="Arial" pitchFamily="34" charset="0"/>
              </a:rPr>
              <a:t>客户当地市场的分析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3"/>
          <p:cNvSpPr txBox="1"/>
          <p:nvPr/>
        </p:nvSpPr>
        <p:spPr>
          <a:xfrm>
            <a:off x="1534160" y="448310"/>
            <a:ext cx="4554855" cy="52197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2495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阿里巴巴定投东南亚市场</a:t>
            </a:r>
          </a:p>
        </p:txBody>
      </p:sp>
      <p:sp>
        <p:nvSpPr>
          <p:cNvPr id="28" name="矩形 27"/>
          <p:cNvSpPr/>
          <p:nvPr/>
        </p:nvSpPr>
        <p:spPr>
          <a:xfrm>
            <a:off x="0" y="211015"/>
            <a:ext cx="168812" cy="759656"/>
          </a:xfrm>
          <a:prstGeom prst="rect">
            <a:avLst/>
          </a:prstGeom>
          <a:solidFill>
            <a:srgbClr val="12A8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802959" y="355585"/>
            <a:ext cx="2228850" cy="6274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21970" indent="-342900">
              <a:spcBef>
                <a:spcPts val="1200"/>
              </a:spcBef>
              <a:buAutoNum type="arabicPeriod"/>
            </a:pPr>
            <a:r>
              <a:rPr kumimoji="1" lang="zh-CN" altLang="en-US" sz="2400" dirty="0">
                <a:latin typeface="微软雅黑"/>
                <a:ea typeface="微软雅黑"/>
                <a:cs typeface="微软雅黑"/>
              </a:rPr>
              <a:t>泰国</a:t>
            </a:r>
            <a:endParaRPr kumimoji="1" lang="en-US" altLang="zh-CN" sz="2400" dirty="0">
              <a:latin typeface="微软雅黑"/>
              <a:ea typeface="微软雅黑"/>
              <a:cs typeface="微软雅黑"/>
            </a:endParaRPr>
          </a:p>
          <a:p>
            <a:pPr marL="521970" indent="-342900">
              <a:spcBef>
                <a:spcPts val="1200"/>
              </a:spcBef>
              <a:buAutoNum type="arabicPeriod"/>
            </a:pPr>
            <a:r>
              <a:rPr kumimoji="1" lang="zh-CN" altLang="en-US" sz="2400" dirty="0">
                <a:latin typeface="微软雅黑"/>
                <a:ea typeface="微软雅黑"/>
                <a:cs typeface="微软雅黑"/>
              </a:rPr>
              <a:t>印度尼西亚</a:t>
            </a:r>
            <a:endParaRPr kumimoji="1" lang="en-US" altLang="zh-CN" sz="2400" dirty="0">
              <a:latin typeface="微软雅黑"/>
              <a:ea typeface="微软雅黑"/>
              <a:cs typeface="微软雅黑"/>
            </a:endParaRPr>
          </a:p>
          <a:p>
            <a:pPr marL="521970" indent="-342900">
              <a:spcBef>
                <a:spcPts val="1200"/>
              </a:spcBef>
              <a:buAutoNum type="arabicPeriod"/>
            </a:pPr>
            <a:r>
              <a:rPr kumimoji="1" lang="zh-CN" altLang="en-US" sz="2400" dirty="0">
                <a:latin typeface="微软雅黑"/>
                <a:ea typeface="微软雅黑"/>
                <a:cs typeface="微软雅黑"/>
              </a:rPr>
              <a:t>越南</a:t>
            </a:r>
            <a:endParaRPr kumimoji="1" lang="en-US" altLang="zh-CN" sz="2400" dirty="0">
              <a:latin typeface="微软雅黑"/>
              <a:ea typeface="微软雅黑"/>
              <a:cs typeface="微软雅黑"/>
            </a:endParaRPr>
          </a:p>
          <a:p>
            <a:pPr marL="521970" indent="-342900">
              <a:spcBef>
                <a:spcPts val="1200"/>
              </a:spcBef>
              <a:buAutoNum type="arabicPeriod"/>
            </a:pPr>
            <a:r>
              <a:rPr kumimoji="1" lang="zh-CN" altLang="en-US" sz="2400" dirty="0">
                <a:latin typeface="微软雅黑"/>
                <a:ea typeface="微软雅黑"/>
                <a:cs typeface="微软雅黑"/>
              </a:rPr>
              <a:t>马来西亚</a:t>
            </a:r>
            <a:endParaRPr kumimoji="1" lang="en-US" altLang="zh-CN" sz="2400" dirty="0">
              <a:latin typeface="微软雅黑"/>
              <a:ea typeface="微软雅黑"/>
              <a:cs typeface="微软雅黑"/>
            </a:endParaRPr>
          </a:p>
          <a:p>
            <a:pPr marL="521970" indent="-342900">
              <a:spcBef>
                <a:spcPts val="1200"/>
              </a:spcBef>
              <a:buAutoNum type="arabicPeriod"/>
            </a:pPr>
            <a:r>
              <a:rPr kumimoji="1" lang="zh-CN" altLang="en-US" sz="2400" dirty="0">
                <a:latin typeface="微软雅黑"/>
                <a:ea typeface="微软雅黑"/>
                <a:cs typeface="微软雅黑"/>
              </a:rPr>
              <a:t>斯里兰卡</a:t>
            </a:r>
          </a:p>
          <a:p>
            <a:endParaRPr kumimoji="1" lang="en-US" altLang="zh-CN" sz="2400" dirty="0">
              <a:latin typeface="微软雅黑"/>
              <a:ea typeface="微软雅黑"/>
              <a:cs typeface="微软雅黑"/>
            </a:endParaRPr>
          </a:p>
          <a:p>
            <a:r>
              <a:rPr kumimoji="1" lang="zh-CN" altLang="en-US" sz="2800" dirty="0">
                <a:latin typeface="微软雅黑"/>
                <a:ea typeface="微软雅黑"/>
                <a:cs typeface="微软雅黑"/>
              </a:rPr>
              <a:t>        未</a:t>
            </a:r>
            <a:endParaRPr kumimoji="1" lang="en-US" altLang="zh-CN" sz="2800" dirty="0">
              <a:latin typeface="微软雅黑"/>
              <a:ea typeface="微软雅黑"/>
              <a:cs typeface="微软雅黑"/>
            </a:endParaRPr>
          </a:p>
          <a:p>
            <a:pPr algn="ctr"/>
            <a:r>
              <a:rPr kumimoji="1" lang="zh-CN" altLang="en-US" sz="2800" dirty="0">
                <a:latin typeface="微软雅黑"/>
                <a:ea typeface="微软雅黑"/>
                <a:cs typeface="微软雅黑"/>
              </a:rPr>
              <a:t>完</a:t>
            </a:r>
            <a:endParaRPr kumimoji="1" lang="en-US" altLang="zh-CN" sz="2800" dirty="0">
              <a:latin typeface="微软雅黑"/>
              <a:ea typeface="微软雅黑"/>
              <a:cs typeface="微软雅黑"/>
            </a:endParaRPr>
          </a:p>
          <a:p>
            <a:pPr algn="ctr"/>
            <a:r>
              <a:rPr kumimoji="1" lang="zh-CN" altLang="en-US" sz="2800" dirty="0">
                <a:latin typeface="微软雅黑"/>
                <a:ea typeface="微软雅黑"/>
                <a:cs typeface="微软雅黑"/>
              </a:rPr>
              <a:t>待</a:t>
            </a:r>
            <a:endParaRPr kumimoji="1" lang="en-US" altLang="zh-CN" sz="2800" dirty="0">
              <a:latin typeface="微软雅黑"/>
              <a:ea typeface="微软雅黑"/>
              <a:cs typeface="微软雅黑"/>
            </a:endParaRPr>
          </a:p>
          <a:p>
            <a:pPr algn="ctr"/>
            <a:r>
              <a:rPr kumimoji="1" lang="zh-CN" altLang="en-US" sz="2800" dirty="0">
                <a:latin typeface="微软雅黑"/>
                <a:ea typeface="微软雅黑"/>
                <a:cs typeface="微软雅黑"/>
              </a:rPr>
              <a:t>  续  </a:t>
            </a:r>
            <a:endParaRPr kumimoji="1" lang="en-US" altLang="zh-CN" sz="2800" dirty="0">
              <a:latin typeface="微软雅黑"/>
              <a:ea typeface="微软雅黑"/>
              <a:cs typeface="微软雅黑"/>
            </a:endParaRPr>
          </a:p>
          <a:p>
            <a:pPr algn="ctr"/>
            <a:r>
              <a:rPr kumimoji="1" lang="zh-CN" altLang="en-US" sz="2800" dirty="0">
                <a:latin typeface="微软雅黑"/>
                <a:ea typeface="微软雅黑"/>
                <a:cs typeface="微软雅黑"/>
              </a:rPr>
              <a:t>   </a:t>
            </a:r>
            <a:r>
              <a:rPr kumimoji="1" lang="zh-CN" altLang="zh-CN" sz="2800" dirty="0">
                <a:latin typeface="微软雅黑"/>
                <a:ea typeface="微软雅黑"/>
                <a:cs typeface="微软雅黑"/>
              </a:rPr>
              <a:t>。</a:t>
            </a:r>
            <a:endParaRPr kumimoji="1" lang="en-US" altLang="zh-CN" sz="2800" dirty="0">
              <a:latin typeface="微软雅黑"/>
              <a:ea typeface="微软雅黑"/>
              <a:cs typeface="微软雅黑"/>
            </a:endParaRPr>
          </a:p>
          <a:p>
            <a:pPr algn="ctr"/>
            <a:r>
              <a:rPr kumimoji="1" lang="zh-CN" altLang="en-US" sz="2800" dirty="0">
                <a:latin typeface="微软雅黑"/>
                <a:ea typeface="微软雅黑"/>
                <a:cs typeface="微软雅黑"/>
              </a:rPr>
              <a:t>   </a:t>
            </a:r>
            <a:r>
              <a:rPr kumimoji="1" lang="zh-CN" altLang="zh-CN" sz="2800" dirty="0">
                <a:latin typeface="微软雅黑"/>
                <a:ea typeface="微软雅黑"/>
                <a:cs typeface="微软雅黑"/>
              </a:rPr>
              <a:t>。</a:t>
            </a:r>
            <a:endParaRPr kumimoji="1" lang="en-US" altLang="zh-CN" sz="2800" dirty="0">
              <a:latin typeface="微软雅黑"/>
              <a:ea typeface="微软雅黑"/>
              <a:cs typeface="微软雅黑"/>
            </a:endParaRPr>
          </a:p>
          <a:p>
            <a:pPr algn="ctr"/>
            <a:r>
              <a:rPr kumimoji="1" lang="zh-CN" altLang="en-US" sz="2800" dirty="0">
                <a:latin typeface="微软雅黑"/>
                <a:ea typeface="微软雅黑"/>
                <a:cs typeface="微软雅黑"/>
              </a:rPr>
              <a:t>   。</a:t>
            </a:r>
            <a:endParaRPr kumimoji="1" lang="en-US" altLang="zh-CN" sz="2800" dirty="0">
              <a:latin typeface="微软雅黑"/>
              <a:ea typeface="微软雅黑"/>
              <a:cs typeface="微软雅黑"/>
            </a:endParaRPr>
          </a:p>
          <a:p>
            <a:endParaRPr kumimoji="1" lang="en-US" altLang="zh-CN" sz="2400" dirty="0">
              <a:latin typeface="微软雅黑"/>
              <a:ea typeface="微软雅黑"/>
              <a:cs typeface="微软雅黑"/>
            </a:endParaRPr>
          </a:p>
        </p:txBody>
      </p:sp>
      <p:pic>
        <p:nvPicPr>
          <p:cNvPr id="2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058" y="1583719"/>
            <a:ext cx="2708275" cy="270827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Freeform 1"/>
          <p:cNvSpPr/>
          <p:nvPr/>
        </p:nvSpPr>
        <p:spPr>
          <a:xfrm>
            <a:off x="4614420" y="1963130"/>
            <a:ext cx="779462" cy="744538"/>
          </a:xfrm>
          <a:custGeom>
            <a:avLst/>
            <a:gdLst>
              <a:gd name="connsiteX0" fmla="*/ 0 w 869757"/>
              <a:gd name="connsiteY0" fmla="*/ 831272 h 831272"/>
              <a:gd name="connsiteX1" fmla="*/ 100060 w 869757"/>
              <a:gd name="connsiteY1" fmla="*/ 677333 h 831272"/>
              <a:gd name="connsiteX2" fmla="*/ 292485 w 869757"/>
              <a:gd name="connsiteY2" fmla="*/ 431030 h 831272"/>
              <a:gd name="connsiteX3" fmla="*/ 469515 w 869757"/>
              <a:gd name="connsiteY3" fmla="*/ 277091 h 831272"/>
              <a:gd name="connsiteX4" fmla="*/ 661939 w 869757"/>
              <a:gd name="connsiteY4" fmla="*/ 138545 h 831272"/>
              <a:gd name="connsiteX5" fmla="*/ 869757 w 869757"/>
              <a:gd name="connsiteY5" fmla="*/ 0 h 831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9757" h="831272">
                <a:moveTo>
                  <a:pt x="0" y="831272"/>
                </a:moveTo>
                <a:cubicBezTo>
                  <a:pt x="25656" y="787656"/>
                  <a:pt x="51313" y="744040"/>
                  <a:pt x="100060" y="677333"/>
                </a:cubicBezTo>
                <a:cubicBezTo>
                  <a:pt x="148808" y="610626"/>
                  <a:pt x="230909" y="497737"/>
                  <a:pt x="292485" y="431030"/>
                </a:cubicBezTo>
                <a:cubicBezTo>
                  <a:pt x="354061" y="364323"/>
                  <a:pt x="407939" y="325838"/>
                  <a:pt x="469515" y="277091"/>
                </a:cubicBezTo>
                <a:cubicBezTo>
                  <a:pt x="531091" y="228344"/>
                  <a:pt x="595232" y="184727"/>
                  <a:pt x="661939" y="138545"/>
                </a:cubicBezTo>
                <a:cubicBezTo>
                  <a:pt x="728646" y="92363"/>
                  <a:pt x="804333" y="57727"/>
                  <a:pt x="869757" y="0"/>
                </a:cubicBezTo>
              </a:path>
            </a:pathLst>
          </a:custGeom>
          <a:noFill/>
          <a:ln w="19050" cap="flat" cmpd="sng" algn="ctr">
            <a:solidFill>
              <a:srgbClr val="969696"/>
            </a:solidFill>
            <a:prstDash val="sysDash"/>
          </a:ln>
          <a:effectLst/>
        </p:spPr>
        <p:txBody>
          <a:bodyPr anchor="ctr"/>
          <a:lstStyle/>
          <a:p>
            <a:pPr algn="ctr" defTabSz="4565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kern="0">
              <a:ln>
                <a:solidFill>
                  <a:srgbClr val="0A0A0A"/>
                </a:solidFill>
              </a:ln>
              <a:solidFill>
                <a:srgbClr val="0A0A0A"/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25" name="Freeform 2"/>
          <p:cNvSpPr/>
          <p:nvPr/>
        </p:nvSpPr>
        <p:spPr>
          <a:xfrm>
            <a:off x="4496945" y="1577368"/>
            <a:ext cx="241300" cy="1033462"/>
          </a:xfrm>
          <a:custGeom>
            <a:avLst/>
            <a:gdLst>
              <a:gd name="connsiteX0" fmla="*/ 0 w 269583"/>
              <a:gd name="connsiteY0" fmla="*/ 1154546 h 1154546"/>
              <a:gd name="connsiteX1" fmla="*/ 123152 w 269583"/>
              <a:gd name="connsiteY1" fmla="*/ 1000606 h 1154546"/>
              <a:gd name="connsiteX2" fmla="*/ 246303 w 269583"/>
              <a:gd name="connsiteY2" fmla="*/ 762000 h 1154546"/>
              <a:gd name="connsiteX3" fmla="*/ 269394 w 269583"/>
              <a:gd name="connsiteY3" fmla="*/ 500303 h 1154546"/>
              <a:gd name="connsiteX4" fmla="*/ 246303 w 269583"/>
              <a:gd name="connsiteY4" fmla="*/ 261697 h 1154546"/>
              <a:gd name="connsiteX5" fmla="*/ 107758 w 269583"/>
              <a:gd name="connsiteY5" fmla="*/ 0 h 115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583" h="1154546">
                <a:moveTo>
                  <a:pt x="0" y="1154546"/>
                </a:moveTo>
                <a:cubicBezTo>
                  <a:pt x="41051" y="1110288"/>
                  <a:pt x="82102" y="1066030"/>
                  <a:pt x="123152" y="1000606"/>
                </a:cubicBezTo>
                <a:cubicBezTo>
                  <a:pt x="164202" y="935182"/>
                  <a:pt x="221929" y="845384"/>
                  <a:pt x="246303" y="762000"/>
                </a:cubicBezTo>
                <a:cubicBezTo>
                  <a:pt x="270677" y="678616"/>
                  <a:pt x="269394" y="583687"/>
                  <a:pt x="269394" y="500303"/>
                </a:cubicBezTo>
                <a:cubicBezTo>
                  <a:pt x="269394" y="416919"/>
                  <a:pt x="273242" y="345081"/>
                  <a:pt x="246303" y="261697"/>
                </a:cubicBezTo>
                <a:cubicBezTo>
                  <a:pt x="219364" y="178313"/>
                  <a:pt x="107758" y="0"/>
                  <a:pt x="107758" y="0"/>
                </a:cubicBezTo>
              </a:path>
            </a:pathLst>
          </a:custGeom>
          <a:noFill/>
          <a:ln w="19050" cap="flat" cmpd="sng" algn="ctr">
            <a:solidFill>
              <a:srgbClr val="969696"/>
            </a:solidFill>
            <a:prstDash val="sysDash"/>
          </a:ln>
          <a:effectLst/>
        </p:spPr>
        <p:txBody>
          <a:bodyPr anchor="ctr"/>
          <a:lstStyle/>
          <a:p>
            <a:pPr algn="ctr" defTabSz="4565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kern="0">
              <a:ln>
                <a:solidFill>
                  <a:srgbClr val="0A0A0A"/>
                </a:solidFill>
              </a:ln>
              <a:solidFill>
                <a:srgbClr val="0A0A0A"/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3484120" y="1907568"/>
            <a:ext cx="868362" cy="779462"/>
          </a:xfrm>
          <a:custGeom>
            <a:avLst/>
            <a:gdLst>
              <a:gd name="connsiteX0" fmla="*/ 969818 w 969818"/>
              <a:gd name="connsiteY0" fmla="*/ 869758 h 869758"/>
              <a:gd name="connsiteX1" fmla="*/ 915939 w 969818"/>
              <a:gd name="connsiteY1" fmla="*/ 677333 h 869758"/>
              <a:gd name="connsiteX2" fmla="*/ 731212 w 969818"/>
              <a:gd name="connsiteY2" fmla="*/ 407939 h 869758"/>
              <a:gd name="connsiteX3" fmla="*/ 477212 w 969818"/>
              <a:gd name="connsiteY3" fmla="*/ 192424 h 869758"/>
              <a:gd name="connsiteX4" fmla="*/ 254000 w 969818"/>
              <a:gd name="connsiteY4" fmla="*/ 69273 h 869758"/>
              <a:gd name="connsiteX5" fmla="*/ 0 w 969818"/>
              <a:gd name="connsiteY5" fmla="*/ 0 h 869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9818" h="869758">
                <a:moveTo>
                  <a:pt x="969818" y="869758"/>
                </a:moveTo>
                <a:cubicBezTo>
                  <a:pt x="962762" y="812030"/>
                  <a:pt x="955707" y="754303"/>
                  <a:pt x="915939" y="677333"/>
                </a:cubicBezTo>
                <a:cubicBezTo>
                  <a:pt x="876171" y="600363"/>
                  <a:pt x="804333" y="488757"/>
                  <a:pt x="731212" y="407939"/>
                </a:cubicBezTo>
                <a:cubicBezTo>
                  <a:pt x="658091" y="327121"/>
                  <a:pt x="556747" y="248868"/>
                  <a:pt x="477212" y="192424"/>
                </a:cubicBezTo>
                <a:cubicBezTo>
                  <a:pt x="397677" y="135980"/>
                  <a:pt x="333535" y="101344"/>
                  <a:pt x="254000" y="69273"/>
                </a:cubicBezTo>
                <a:cubicBezTo>
                  <a:pt x="174465" y="37202"/>
                  <a:pt x="0" y="0"/>
                  <a:pt x="0" y="0"/>
                </a:cubicBezTo>
              </a:path>
            </a:pathLst>
          </a:custGeom>
          <a:noFill/>
          <a:ln w="19050" cap="flat" cmpd="sng" algn="ctr">
            <a:solidFill>
              <a:srgbClr val="969696"/>
            </a:solidFill>
            <a:prstDash val="sysDash"/>
          </a:ln>
          <a:effectLst/>
        </p:spPr>
        <p:txBody>
          <a:bodyPr anchor="ctr"/>
          <a:lstStyle/>
          <a:p>
            <a:pPr algn="ctr" defTabSz="4565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kern="0">
              <a:ln>
                <a:solidFill>
                  <a:srgbClr val="0A0A0A"/>
                </a:solidFill>
              </a:ln>
              <a:solidFill>
                <a:srgbClr val="0A0A0A"/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29" name="Freeform 4"/>
          <p:cNvSpPr/>
          <p:nvPr/>
        </p:nvSpPr>
        <p:spPr>
          <a:xfrm>
            <a:off x="3125345" y="2810856"/>
            <a:ext cx="1185862" cy="220663"/>
          </a:xfrm>
          <a:custGeom>
            <a:avLst/>
            <a:gdLst>
              <a:gd name="connsiteX0" fmla="*/ 1323879 w 1323879"/>
              <a:gd name="connsiteY0" fmla="*/ 0 h 246303"/>
              <a:gd name="connsiteX1" fmla="*/ 1123758 w 1323879"/>
              <a:gd name="connsiteY1" fmla="*/ 84667 h 246303"/>
              <a:gd name="connsiteX2" fmla="*/ 954425 w 1323879"/>
              <a:gd name="connsiteY2" fmla="*/ 146242 h 246303"/>
              <a:gd name="connsiteX3" fmla="*/ 785091 w 1323879"/>
              <a:gd name="connsiteY3" fmla="*/ 192424 h 246303"/>
              <a:gd name="connsiteX4" fmla="*/ 569576 w 1323879"/>
              <a:gd name="connsiteY4" fmla="*/ 230909 h 246303"/>
              <a:gd name="connsiteX5" fmla="*/ 377152 w 1323879"/>
              <a:gd name="connsiteY5" fmla="*/ 246303 h 246303"/>
              <a:gd name="connsiteX6" fmla="*/ 184728 w 1323879"/>
              <a:gd name="connsiteY6" fmla="*/ 230909 h 246303"/>
              <a:gd name="connsiteX7" fmla="*/ 0 w 1323879"/>
              <a:gd name="connsiteY7" fmla="*/ 184727 h 24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3879" h="246303">
                <a:moveTo>
                  <a:pt x="1323879" y="0"/>
                </a:moveTo>
                <a:cubicBezTo>
                  <a:pt x="1254606" y="30146"/>
                  <a:pt x="1185334" y="60293"/>
                  <a:pt x="1123758" y="84667"/>
                </a:cubicBezTo>
                <a:cubicBezTo>
                  <a:pt x="1062182" y="109041"/>
                  <a:pt x="1010869" y="128283"/>
                  <a:pt x="954425" y="146242"/>
                </a:cubicBezTo>
                <a:cubicBezTo>
                  <a:pt x="897981" y="164201"/>
                  <a:pt x="849232" y="178313"/>
                  <a:pt x="785091" y="192424"/>
                </a:cubicBezTo>
                <a:cubicBezTo>
                  <a:pt x="720950" y="206535"/>
                  <a:pt x="637566" y="221929"/>
                  <a:pt x="569576" y="230909"/>
                </a:cubicBezTo>
                <a:cubicBezTo>
                  <a:pt x="501586" y="239889"/>
                  <a:pt x="441293" y="246303"/>
                  <a:pt x="377152" y="246303"/>
                </a:cubicBezTo>
                <a:cubicBezTo>
                  <a:pt x="313011" y="246303"/>
                  <a:pt x="247587" y="241172"/>
                  <a:pt x="184728" y="230909"/>
                </a:cubicBezTo>
                <a:cubicBezTo>
                  <a:pt x="121869" y="220646"/>
                  <a:pt x="0" y="184727"/>
                  <a:pt x="0" y="184727"/>
                </a:cubicBezTo>
              </a:path>
            </a:pathLst>
          </a:custGeom>
          <a:noFill/>
          <a:ln w="19050" cap="flat" cmpd="sng" algn="ctr">
            <a:solidFill>
              <a:srgbClr val="969696"/>
            </a:solidFill>
            <a:prstDash val="sysDash"/>
          </a:ln>
          <a:effectLst/>
        </p:spPr>
        <p:txBody>
          <a:bodyPr anchor="ctr"/>
          <a:lstStyle/>
          <a:p>
            <a:pPr algn="ctr" defTabSz="4565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kern="0">
              <a:ln>
                <a:solidFill>
                  <a:srgbClr val="0A0A0A"/>
                </a:solidFill>
              </a:ln>
              <a:solidFill>
                <a:srgbClr val="0A0A0A"/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30" name="Freeform 7"/>
          <p:cNvSpPr/>
          <p:nvPr/>
        </p:nvSpPr>
        <p:spPr>
          <a:xfrm>
            <a:off x="3546033" y="2907694"/>
            <a:ext cx="785813" cy="1171575"/>
          </a:xfrm>
          <a:custGeom>
            <a:avLst/>
            <a:gdLst>
              <a:gd name="connsiteX0" fmla="*/ 877617 w 877617"/>
              <a:gd name="connsiteY0" fmla="*/ 0 h 1308485"/>
              <a:gd name="connsiteX1" fmla="*/ 708283 w 877617"/>
              <a:gd name="connsiteY1" fmla="*/ 53878 h 1308485"/>
              <a:gd name="connsiteX2" fmla="*/ 508162 w 877617"/>
              <a:gd name="connsiteY2" fmla="*/ 138545 h 1308485"/>
              <a:gd name="connsiteX3" fmla="*/ 354223 w 877617"/>
              <a:gd name="connsiteY3" fmla="*/ 254000 h 1308485"/>
              <a:gd name="connsiteX4" fmla="*/ 246465 w 877617"/>
              <a:gd name="connsiteY4" fmla="*/ 400242 h 1308485"/>
              <a:gd name="connsiteX5" fmla="*/ 115617 w 877617"/>
              <a:gd name="connsiteY5" fmla="*/ 646545 h 1308485"/>
              <a:gd name="connsiteX6" fmla="*/ 61738 w 877617"/>
              <a:gd name="connsiteY6" fmla="*/ 854363 h 1308485"/>
              <a:gd name="connsiteX7" fmla="*/ 15556 w 877617"/>
              <a:gd name="connsiteY7" fmla="*/ 1092969 h 1308485"/>
              <a:gd name="connsiteX8" fmla="*/ 162 w 877617"/>
              <a:gd name="connsiteY8" fmla="*/ 1262303 h 1308485"/>
              <a:gd name="connsiteX9" fmla="*/ 23253 w 877617"/>
              <a:gd name="connsiteY9" fmla="*/ 1308485 h 130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7617" h="1308485">
                <a:moveTo>
                  <a:pt x="877617" y="0"/>
                </a:moveTo>
                <a:cubicBezTo>
                  <a:pt x="823738" y="15393"/>
                  <a:pt x="769859" y="30787"/>
                  <a:pt x="708283" y="53878"/>
                </a:cubicBezTo>
                <a:cubicBezTo>
                  <a:pt x="646707" y="76969"/>
                  <a:pt x="567172" y="105191"/>
                  <a:pt x="508162" y="138545"/>
                </a:cubicBezTo>
                <a:cubicBezTo>
                  <a:pt x="449152" y="171899"/>
                  <a:pt x="397839" y="210384"/>
                  <a:pt x="354223" y="254000"/>
                </a:cubicBezTo>
                <a:cubicBezTo>
                  <a:pt x="310607" y="297616"/>
                  <a:pt x="286233" y="334818"/>
                  <a:pt x="246465" y="400242"/>
                </a:cubicBezTo>
                <a:cubicBezTo>
                  <a:pt x="206697" y="465666"/>
                  <a:pt x="146405" y="570858"/>
                  <a:pt x="115617" y="646545"/>
                </a:cubicBezTo>
                <a:cubicBezTo>
                  <a:pt x="84829" y="722232"/>
                  <a:pt x="78415" y="779959"/>
                  <a:pt x="61738" y="854363"/>
                </a:cubicBezTo>
                <a:cubicBezTo>
                  <a:pt x="45061" y="928767"/>
                  <a:pt x="25819" y="1024979"/>
                  <a:pt x="15556" y="1092969"/>
                </a:cubicBezTo>
                <a:cubicBezTo>
                  <a:pt x="5293" y="1160959"/>
                  <a:pt x="-1121" y="1226384"/>
                  <a:pt x="162" y="1262303"/>
                </a:cubicBezTo>
                <a:cubicBezTo>
                  <a:pt x="1445" y="1298222"/>
                  <a:pt x="23253" y="1308485"/>
                  <a:pt x="23253" y="1308485"/>
                </a:cubicBezTo>
              </a:path>
            </a:pathLst>
          </a:custGeom>
          <a:noFill/>
          <a:ln w="19050" cap="flat" cmpd="sng" algn="ctr">
            <a:solidFill>
              <a:srgbClr val="969696"/>
            </a:solidFill>
            <a:prstDash val="sysDash"/>
          </a:ln>
          <a:effectLst/>
        </p:spPr>
        <p:txBody>
          <a:bodyPr anchor="ctr"/>
          <a:lstStyle/>
          <a:p>
            <a:pPr algn="ctr" defTabSz="4565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kern="0">
              <a:ln>
                <a:solidFill>
                  <a:srgbClr val="0A0A0A"/>
                </a:solidFill>
              </a:ln>
              <a:solidFill>
                <a:srgbClr val="0A0A0A"/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31" name="Freeform 8"/>
          <p:cNvSpPr/>
          <p:nvPr/>
        </p:nvSpPr>
        <p:spPr>
          <a:xfrm>
            <a:off x="4676332" y="2639406"/>
            <a:ext cx="1144588" cy="238125"/>
          </a:xfrm>
          <a:custGeom>
            <a:avLst/>
            <a:gdLst>
              <a:gd name="connsiteX0" fmla="*/ 0 w 1277697"/>
              <a:gd name="connsiteY0" fmla="*/ 169333 h 267083"/>
              <a:gd name="connsiteX1" fmla="*/ 153940 w 1277697"/>
              <a:gd name="connsiteY1" fmla="*/ 230909 h 267083"/>
              <a:gd name="connsiteX2" fmla="*/ 384849 w 1277697"/>
              <a:gd name="connsiteY2" fmla="*/ 261697 h 267083"/>
              <a:gd name="connsiteX3" fmla="*/ 631152 w 1277697"/>
              <a:gd name="connsiteY3" fmla="*/ 261697 h 267083"/>
              <a:gd name="connsiteX4" fmla="*/ 900546 w 1277697"/>
              <a:gd name="connsiteY4" fmla="*/ 207818 h 267083"/>
              <a:gd name="connsiteX5" fmla="*/ 1100667 w 1277697"/>
              <a:gd name="connsiteY5" fmla="*/ 115454 h 267083"/>
              <a:gd name="connsiteX6" fmla="*/ 1277697 w 1277697"/>
              <a:gd name="connsiteY6" fmla="*/ 0 h 26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7697" h="267083">
                <a:moveTo>
                  <a:pt x="0" y="169333"/>
                </a:moveTo>
                <a:cubicBezTo>
                  <a:pt x="44899" y="192424"/>
                  <a:pt x="89799" y="215515"/>
                  <a:pt x="153940" y="230909"/>
                </a:cubicBezTo>
                <a:cubicBezTo>
                  <a:pt x="218081" y="246303"/>
                  <a:pt x="305314" y="256566"/>
                  <a:pt x="384849" y="261697"/>
                </a:cubicBezTo>
                <a:cubicBezTo>
                  <a:pt x="464384" y="266828"/>
                  <a:pt x="545203" y="270677"/>
                  <a:pt x="631152" y="261697"/>
                </a:cubicBezTo>
                <a:cubicBezTo>
                  <a:pt x="717101" y="252717"/>
                  <a:pt x="822294" y="232192"/>
                  <a:pt x="900546" y="207818"/>
                </a:cubicBezTo>
                <a:cubicBezTo>
                  <a:pt x="978798" y="183444"/>
                  <a:pt x="1037809" y="150090"/>
                  <a:pt x="1100667" y="115454"/>
                </a:cubicBezTo>
                <a:cubicBezTo>
                  <a:pt x="1163525" y="80818"/>
                  <a:pt x="1277697" y="0"/>
                  <a:pt x="1277697" y="0"/>
                </a:cubicBezTo>
              </a:path>
            </a:pathLst>
          </a:custGeom>
          <a:noFill/>
          <a:ln w="19050" cap="flat" cmpd="sng" algn="ctr">
            <a:solidFill>
              <a:srgbClr val="969696"/>
            </a:solidFill>
            <a:prstDash val="sysDash"/>
          </a:ln>
          <a:effectLst/>
        </p:spPr>
        <p:txBody>
          <a:bodyPr anchor="ctr"/>
          <a:lstStyle/>
          <a:p>
            <a:pPr algn="ctr" defTabSz="4565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kern="0">
              <a:ln>
                <a:solidFill>
                  <a:srgbClr val="0A0A0A"/>
                </a:solidFill>
              </a:ln>
              <a:solidFill>
                <a:srgbClr val="0A0A0A"/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32" name="Freeform 9"/>
          <p:cNvSpPr/>
          <p:nvPr/>
        </p:nvSpPr>
        <p:spPr>
          <a:xfrm>
            <a:off x="4358833" y="3101368"/>
            <a:ext cx="123825" cy="1185862"/>
          </a:xfrm>
          <a:custGeom>
            <a:avLst/>
            <a:gdLst>
              <a:gd name="connsiteX0" fmla="*/ 138545 w 138545"/>
              <a:gd name="connsiteY0" fmla="*/ 0 h 1323879"/>
              <a:gd name="connsiteX1" fmla="*/ 115454 w 138545"/>
              <a:gd name="connsiteY1" fmla="*/ 407939 h 1323879"/>
              <a:gd name="connsiteX2" fmla="*/ 84667 w 138545"/>
              <a:gd name="connsiteY2" fmla="*/ 700424 h 1323879"/>
              <a:gd name="connsiteX3" fmla="*/ 46182 w 138545"/>
              <a:gd name="connsiteY3" fmla="*/ 1054485 h 1323879"/>
              <a:gd name="connsiteX4" fmla="*/ 0 w 138545"/>
              <a:gd name="connsiteY4" fmla="*/ 1323879 h 132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545" h="1323879">
                <a:moveTo>
                  <a:pt x="138545" y="0"/>
                </a:moveTo>
                <a:cubicBezTo>
                  <a:pt x="131489" y="145601"/>
                  <a:pt x="124434" y="291202"/>
                  <a:pt x="115454" y="407939"/>
                </a:cubicBezTo>
                <a:cubicBezTo>
                  <a:pt x="106474" y="524676"/>
                  <a:pt x="96212" y="592666"/>
                  <a:pt x="84667" y="700424"/>
                </a:cubicBezTo>
                <a:cubicBezTo>
                  <a:pt x="73122" y="808182"/>
                  <a:pt x="60293" y="950576"/>
                  <a:pt x="46182" y="1054485"/>
                </a:cubicBezTo>
                <a:cubicBezTo>
                  <a:pt x="32071" y="1158394"/>
                  <a:pt x="3848" y="1276415"/>
                  <a:pt x="0" y="1323879"/>
                </a:cubicBezTo>
              </a:path>
            </a:pathLst>
          </a:custGeom>
          <a:noFill/>
          <a:ln w="19050" cap="flat" cmpd="sng" algn="ctr">
            <a:solidFill>
              <a:srgbClr val="969696"/>
            </a:solidFill>
            <a:prstDash val="sysDash"/>
          </a:ln>
          <a:effectLst/>
        </p:spPr>
        <p:txBody>
          <a:bodyPr anchor="ctr"/>
          <a:lstStyle/>
          <a:p>
            <a:pPr algn="ctr" defTabSz="4565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kern="0">
              <a:ln>
                <a:solidFill>
                  <a:srgbClr val="0A0A0A"/>
                </a:solidFill>
              </a:ln>
              <a:solidFill>
                <a:srgbClr val="0A0A0A"/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33" name="Freeform 10"/>
          <p:cNvSpPr/>
          <p:nvPr/>
        </p:nvSpPr>
        <p:spPr>
          <a:xfrm>
            <a:off x="4628708" y="2866419"/>
            <a:ext cx="504825" cy="1241425"/>
          </a:xfrm>
          <a:custGeom>
            <a:avLst/>
            <a:gdLst>
              <a:gd name="connsiteX0" fmla="*/ 0 w 564158"/>
              <a:gd name="connsiteY0" fmla="*/ 0 h 1385454"/>
              <a:gd name="connsiteX1" fmla="*/ 184727 w 564158"/>
              <a:gd name="connsiteY1" fmla="*/ 138545 h 1385454"/>
              <a:gd name="connsiteX2" fmla="*/ 323272 w 564158"/>
              <a:gd name="connsiteY2" fmla="*/ 330969 h 1385454"/>
              <a:gd name="connsiteX3" fmla="*/ 415636 w 564158"/>
              <a:gd name="connsiteY3" fmla="*/ 538788 h 1385454"/>
              <a:gd name="connsiteX4" fmla="*/ 500303 w 564158"/>
              <a:gd name="connsiteY4" fmla="*/ 785091 h 1385454"/>
              <a:gd name="connsiteX5" fmla="*/ 531091 w 564158"/>
              <a:gd name="connsiteY5" fmla="*/ 1008303 h 1385454"/>
              <a:gd name="connsiteX6" fmla="*/ 561878 w 564158"/>
              <a:gd name="connsiteY6" fmla="*/ 1216121 h 1385454"/>
              <a:gd name="connsiteX7" fmla="*/ 561878 w 564158"/>
              <a:gd name="connsiteY7" fmla="*/ 1385454 h 138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158" h="1385454">
                <a:moveTo>
                  <a:pt x="0" y="0"/>
                </a:moveTo>
                <a:cubicBezTo>
                  <a:pt x="65424" y="41692"/>
                  <a:pt x="130848" y="83384"/>
                  <a:pt x="184727" y="138545"/>
                </a:cubicBezTo>
                <a:cubicBezTo>
                  <a:pt x="238606" y="193706"/>
                  <a:pt x="284787" y="264262"/>
                  <a:pt x="323272" y="330969"/>
                </a:cubicBezTo>
                <a:cubicBezTo>
                  <a:pt x="361757" y="397676"/>
                  <a:pt x="386131" y="463101"/>
                  <a:pt x="415636" y="538788"/>
                </a:cubicBezTo>
                <a:cubicBezTo>
                  <a:pt x="445141" y="614475"/>
                  <a:pt x="481060" y="706838"/>
                  <a:pt x="500303" y="785091"/>
                </a:cubicBezTo>
                <a:cubicBezTo>
                  <a:pt x="519546" y="863344"/>
                  <a:pt x="520829" y="936465"/>
                  <a:pt x="531091" y="1008303"/>
                </a:cubicBezTo>
                <a:cubicBezTo>
                  <a:pt x="541353" y="1080141"/>
                  <a:pt x="556747" y="1153263"/>
                  <a:pt x="561878" y="1216121"/>
                </a:cubicBezTo>
                <a:cubicBezTo>
                  <a:pt x="567009" y="1278980"/>
                  <a:pt x="561878" y="1385454"/>
                  <a:pt x="561878" y="1385454"/>
                </a:cubicBezTo>
              </a:path>
            </a:pathLst>
          </a:custGeom>
          <a:noFill/>
          <a:ln w="19050" cap="flat" cmpd="sng" algn="ctr">
            <a:solidFill>
              <a:srgbClr val="969696"/>
            </a:solidFill>
            <a:prstDash val="sysDash"/>
          </a:ln>
          <a:effectLst/>
        </p:spPr>
        <p:txBody>
          <a:bodyPr anchor="ctr"/>
          <a:lstStyle/>
          <a:p>
            <a:pPr algn="ctr" defTabSz="4565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kern="0">
              <a:ln>
                <a:solidFill>
                  <a:srgbClr val="0A0A0A"/>
                </a:solidFill>
              </a:ln>
              <a:solidFill>
                <a:srgbClr val="0A0A0A"/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pic>
        <p:nvPicPr>
          <p:cNvPr id="34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746" y="2506056"/>
            <a:ext cx="1400175" cy="76676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Oval 26"/>
          <p:cNvSpPr>
            <a:spLocks noChangeAspect="1"/>
          </p:cNvSpPr>
          <p:nvPr/>
        </p:nvSpPr>
        <p:spPr>
          <a:xfrm>
            <a:off x="4295332" y="1423700"/>
            <a:ext cx="407988" cy="407987"/>
          </a:xfrm>
          <a:prstGeom prst="ellipse">
            <a:avLst/>
          </a:prstGeom>
          <a:solidFill>
            <a:srgbClr val="12A89D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65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kern="0" dirty="0">
                <a:solidFill>
                  <a:srgbClr val="FFFFFF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7</a:t>
            </a:r>
          </a:p>
        </p:txBody>
      </p:sp>
      <p:sp>
        <p:nvSpPr>
          <p:cNvPr id="36" name="Oval 27"/>
          <p:cNvSpPr>
            <a:spLocks noChangeAspect="1"/>
          </p:cNvSpPr>
          <p:nvPr/>
        </p:nvSpPr>
        <p:spPr>
          <a:xfrm>
            <a:off x="3157096" y="1731356"/>
            <a:ext cx="409575" cy="409575"/>
          </a:xfrm>
          <a:prstGeom prst="ellipse">
            <a:avLst/>
          </a:prstGeom>
          <a:solidFill>
            <a:srgbClr val="F2644C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65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kern="0" dirty="0">
                <a:solidFill>
                  <a:srgbClr val="FFFFFF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8</a:t>
            </a:r>
          </a:p>
        </p:txBody>
      </p:sp>
      <p:sp>
        <p:nvSpPr>
          <p:cNvPr id="37" name="Oval 29"/>
          <p:cNvSpPr>
            <a:spLocks noChangeAspect="1"/>
          </p:cNvSpPr>
          <p:nvPr/>
        </p:nvSpPr>
        <p:spPr>
          <a:xfrm>
            <a:off x="2782446" y="2702906"/>
            <a:ext cx="409575" cy="409575"/>
          </a:xfrm>
          <a:prstGeom prst="ellipse">
            <a:avLst/>
          </a:prstGeom>
          <a:solidFill>
            <a:srgbClr val="12A89D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65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kern="0" dirty="0">
                <a:solidFill>
                  <a:srgbClr val="FFFFFF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1</a:t>
            </a:r>
          </a:p>
        </p:txBody>
      </p:sp>
      <p:sp>
        <p:nvSpPr>
          <p:cNvPr id="38" name="Oval 31"/>
          <p:cNvSpPr>
            <a:spLocks noChangeAspect="1"/>
          </p:cNvSpPr>
          <p:nvPr/>
        </p:nvSpPr>
        <p:spPr>
          <a:xfrm>
            <a:off x="3361883" y="3971319"/>
            <a:ext cx="409575" cy="409575"/>
          </a:xfrm>
          <a:prstGeom prst="ellipse">
            <a:avLst/>
          </a:prstGeom>
          <a:solidFill>
            <a:srgbClr val="F2644C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65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kern="0" dirty="0">
                <a:solidFill>
                  <a:srgbClr val="FFFFFF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2</a:t>
            </a:r>
          </a:p>
        </p:txBody>
      </p:sp>
      <p:sp>
        <p:nvSpPr>
          <p:cNvPr id="39" name="Oval 33"/>
          <p:cNvSpPr>
            <a:spLocks noChangeAspect="1"/>
          </p:cNvSpPr>
          <p:nvPr/>
        </p:nvSpPr>
        <p:spPr>
          <a:xfrm>
            <a:off x="4147696" y="4176106"/>
            <a:ext cx="409575" cy="409575"/>
          </a:xfrm>
          <a:prstGeom prst="ellipse">
            <a:avLst/>
          </a:prstGeom>
          <a:solidFill>
            <a:srgbClr val="12A89D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65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kern="0" dirty="0">
                <a:solidFill>
                  <a:srgbClr val="FFFFFF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3</a:t>
            </a:r>
          </a:p>
        </p:txBody>
      </p:sp>
      <p:sp>
        <p:nvSpPr>
          <p:cNvPr id="40" name="Oval 35"/>
          <p:cNvSpPr>
            <a:spLocks noChangeAspect="1"/>
          </p:cNvSpPr>
          <p:nvPr/>
        </p:nvSpPr>
        <p:spPr>
          <a:xfrm>
            <a:off x="4984308" y="4025294"/>
            <a:ext cx="409575" cy="407987"/>
          </a:xfrm>
          <a:prstGeom prst="ellipse">
            <a:avLst/>
          </a:prstGeom>
          <a:solidFill>
            <a:srgbClr val="F2644C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65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kern="0" dirty="0">
                <a:solidFill>
                  <a:srgbClr val="FFFFFF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4</a:t>
            </a:r>
          </a:p>
        </p:txBody>
      </p:sp>
      <p:sp>
        <p:nvSpPr>
          <p:cNvPr id="41" name="Oval 37"/>
          <p:cNvSpPr>
            <a:spLocks noChangeAspect="1"/>
          </p:cNvSpPr>
          <p:nvPr/>
        </p:nvSpPr>
        <p:spPr>
          <a:xfrm>
            <a:off x="5681221" y="2388581"/>
            <a:ext cx="407987" cy="409575"/>
          </a:xfrm>
          <a:prstGeom prst="ellipse">
            <a:avLst/>
          </a:prstGeom>
          <a:solidFill>
            <a:srgbClr val="12A89D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65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kern="0" dirty="0">
                <a:solidFill>
                  <a:srgbClr val="FFFFFF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5</a:t>
            </a:r>
          </a:p>
        </p:txBody>
      </p:sp>
      <p:sp>
        <p:nvSpPr>
          <p:cNvPr id="42" name="Oval 39"/>
          <p:cNvSpPr>
            <a:spLocks noChangeAspect="1"/>
          </p:cNvSpPr>
          <p:nvPr/>
        </p:nvSpPr>
        <p:spPr>
          <a:xfrm>
            <a:off x="5344671" y="1725006"/>
            <a:ext cx="409575" cy="409575"/>
          </a:xfrm>
          <a:prstGeom prst="ellipse">
            <a:avLst/>
          </a:prstGeom>
          <a:solidFill>
            <a:srgbClr val="F2644C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65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kern="0" dirty="0">
                <a:solidFill>
                  <a:srgbClr val="FFFFFF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6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52"/>
          <p:cNvGrpSpPr/>
          <p:nvPr/>
        </p:nvGrpSpPr>
        <p:grpSpPr bwMode="auto">
          <a:xfrm>
            <a:off x="6588125" y="3004430"/>
            <a:ext cx="5603875" cy="4151313"/>
            <a:chOff x="5236854" y="4219810"/>
            <a:chExt cx="3907146" cy="2894996"/>
          </a:xfrm>
        </p:grpSpPr>
        <p:sp>
          <p:nvSpPr>
            <p:cNvPr id="5" name="Freeform 5"/>
            <p:cNvSpPr/>
            <p:nvPr/>
          </p:nvSpPr>
          <p:spPr bwMode="auto">
            <a:xfrm>
              <a:off x="5813518" y="5945737"/>
              <a:ext cx="589945" cy="606676"/>
            </a:xfrm>
            <a:custGeom>
              <a:avLst/>
              <a:gdLst>
                <a:gd name="T0" fmla="*/ 484 w 615"/>
                <a:gd name="T1" fmla="*/ 498 h 643"/>
                <a:gd name="T2" fmla="*/ 144 w 615"/>
                <a:gd name="T3" fmla="*/ 108 h 643"/>
                <a:gd name="T4" fmla="*/ 484 w 615"/>
                <a:gd name="T5" fmla="*/ 498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5" h="643">
                  <a:moveTo>
                    <a:pt x="484" y="498"/>
                  </a:moveTo>
                  <a:cubicBezTo>
                    <a:pt x="615" y="363"/>
                    <a:pt x="250" y="0"/>
                    <a:pt x="144" y="108"/>
                  </a:cubicBezTo>
                  <a:cubicBezTo>
                    <a:pt x="0" y="257"/>
                    <a:pt x="342" y="643"/>
                    <a:pt x="484" y="498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5871074" y="5931345"/>
              <a:ext cx="540138" cy="562393"/>
            </a:xfrm>
            <a:custGeom>
              <a:avLst/>
              <a:gdLst>
                <a:gd name="T0" fmla="*/ 449 w 571"/>
                <a:gd name="T1" fmla="*/ 463 h 597"/>
                <a:gd name="T2" fmla="*/ 134 w 571"/>
                <a:gd name="T3" fmla="*/ 101 h 597"/>
                <a:gd name="T4" fmla="*/ 449 w 571"/>
                <a:gd name="T5" fmla="*/ 463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1" h="597">
                  <a:moveTo>
                    <a:pt x="449" y="463"/>
                  </a:moveTo>
                  <a:cubicBezTo>
                    <a:pt x="571" y="337"/>
                    <a:pt x="232" y="0"/>
                    <a:pt x="134" y="101"/>
                  </a:cubicBezTo>
                  <a:cubicBezTo>
                    <a:pt x="0" y="238"/>
                    <a:pt x="318" y="597"/>
                    <a:pt x="449" y="463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5840082" y="5889276"/>
              <a:ext cx="602121" cy="705206"/>
            </a:xfrm>
            <a:custGeom>
              <a:avLst/>
              <a:gdLst>
                <a:gd name="T0" fmla="*/ 249 w 435"/>
                <a:gd name="T1" fmla="*/ 0 h 509"/>
                <a:gd name="T2" fmla="*/ 0 w 435"/>
                <a:gd name="T3" fmla="*/ 293 h 509"/>
                <a:gd name="T4" fmla="*/ 0 w 435"/>
                <a:gd name="T5" fmla="*/ 509 h 509"/>
                <a:gd name="T6" fmla="*/ 147 w 435"/>
                <a:gd name="T7" fmla="*/ 509 h 509"/>
                <a:gd name="T8" fmla="*/ 435 w 435"/>
                <a:gd name="T9" fmla="*/ 213 h 509"/>
                <a:gd name="T10" fmla="*/ 249 w 435"/>
                <a:gd name="T11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5" h="509">
                  <a:moveTo>
                    <a:pt x="249" y="0"/>
                  </a:moveTo>
                  <a:lnTo>
                    <a:pt x="0" y="293"/>
                  </a:lnTo>
                  <a:lnTo>
                    <a:pt x="0" y="509"/>
                  </a:lnTo>
                  <a:lnTo>
                    <a:pt x="147" y="509"/>
                  </a:lnTo>
                  <a:lnTo>
                    <a:pt x="435" y="213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5792488" y="5933559"/>
              <a:ext cx="610976" cy="459436"/>
            </a:xfrm>
            <a:custGeom>
              <a:avLst/>
              <a:gdLst>
                <a:gd name="T0" fmla="*/ 281 w 649"/>
                <a:gd name="T1" fmla="*/ 89 h 486"/>
                <a:gd name="T2" fmla="*/ 0 w 649"/>
                <a:gd name="T3" fmla="*/ 387 h 486"/>
                <a:gd name="T4" fmla="*/ 0 w 649"/>
                <a:gd name="T5" fmla="*/ 469 h 486"/>
                <a:gd name="T6" fmla="*/ 204 w 649"/>
                <a:gd name="T7" fmla="*/ 250 h 486"/>
                <a:gd name="T8" fmla="*/ 472 w 649"/>
                <a:gd name="T9" fmla="*/ 486 h 486"/>
                <a:gd name="T10" fmla="*/ 522 w 649"/>
                <a:gd name="T11" fmla="*/ 435 h 486"/>
                <a:gd name="T12" fmla="*/ 299 w 649"/>
                <a:gd name="T13" fmla="*/ 225 h 486"/>
                <a:gd name="T14" fmla="*/ 346 w 649"/>
                <a:gd name="T15" fmla="*/ 192 h 486"/>
                <a:gd name="T16" fmla="*/ 618 w 649"/>
                <a:gd name="T17" fmla="*/ 336 h 486"/>
                <a:gd name="T18" fmla="*/ 649 w 649"/>
                <a:gd name="T19" fmla="*/ 305 h 486"/>
                <a:gd name="T20" fmla="*/ 367 w 649"/>
                <a:gd name="T21" fmla="*/ 0 h 486"/>
                <a:gd name="T22" fmla="*/ 281 w 649"/>
                <a:gd name="T23" fmla="*/ 89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9" h="486">
                  <a:moveTo>
                    <a:pt x="281" y="89"/>
                  </a:moveTo>
                  <a:cubicBezTo>
                    <a:pt x="0" y="387"/>
                    <a:pt x="0" y="387"/>
                    <a:pt x="0" y="387"/>
                  </a:cubicBezTo>
                  <a:cubicBezTo>
                    <a:pt x="0" y="469"/>
                    <a:pt x="0" y="469"/>
                    <a:pt x="0" y="469"/>
                  </a:cubicBezTo>
                  <a:cubicBezTo>
                    <a:pt x="204" y="250"/>
                    <a:pt x="204" y="250"/>
                    <a:pt x="204" y="250"/>
                  </a:cubicBezTo>
                  <a:cubicBezTo>
                    <a:pt x="472" y="486"/>
                    <a:pt x="472" y="486"/>
                    <a:pt x="472" y="486"/>
                  </a:cubicBezTo>
                  <a:cubicBezTo>
                    <a:pt x="522" y="435"/>
                    <a:pt x="522" y="435"/>
                    <a:pt x="522" y="435"/>
                  </a:cubicBezTo>
                  <a:cubicBezTo>
                    <a:pt x="425" y="396"/>
                    <a:pt x="328" y="304"/>
                    <a:pt x="299" y="225"/>
                  </a:cubicBezTo>
                  <a:cubicBezTo>
                    <a:pt x="281" y="172"/>
                    <a:pt x="311" y="151"/>
                    <a:pt x="346" y="192"/>
                  </a:cubicBezTo>
                  <a:cubicBezTo>
                    <a:pt x="424" y="282"/>
                    <a:pt x="496" y="325"/>
                    <a:pt x="618" y="336"/>
                  </a:cubicBezTo>
                  <a:cubicBezTo>
                    <a:pt x="649" y="305"/>
                    <a:pt x="649" y="305"/>
                    <a:pt x="649" y="305"/>
                  </a:cubicBezTo>
                  <a:cubicBezTo>
                    <a:pt x="367" y="0"/>
                    <a:pt x="367" y="0"/>
                    <a:pt x="367" y="0"/>
                  </a:cubicBezTo>
                  <a:lnTo>
                    <a:pt x="281" y="89"/>
                  </a:ln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5779206" y="6030981"/>
              <a:ext cx="514681" cy="622175"/>
            </a:xfrm>
            <a:custGeom>
              <a:avLst/>
              <a:gdLst>
                <a:gd name="T0" fmla="*/ 231 w 546"/>
                <a:gd name="T1" fmla="*/ 0 h 660"/>
                <a:gd name="T2" fmla="*/ 0 w 546"/>
                <a:gd name="T3" fmla="*/ 262 h 660"/>
                <a:gd name="T4" fmla="*/ 0 w 546"/>
                <a:gd name="T5" fmla="*/ 660 h 660"/>
                <a:gd name="T6" fmla="*/ 255 w 546"/>
                <a:gd name="T7" fmla="*/ 660 h 660"/>
                <a:gd name="T8" fmla="*/ 546 w 546"/>
                <a:gd name="T9" fmla="*/ 361 h 660"/>
                <a:gd name="T10" fmla="*/ 326 w 546"/>
                <a:gd name="T11" fmla="*/ 221 h 660"/>
                <a:gd name="T12" fmla="*/ 231 w 546"/>
                <a:gd name="T13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6" h="660">
                  <a:moveTo>
                    <a:pt x="231" y="0"/>
                  </a:moveTo>
                  <a:cubicBezTo>
                    <a:pt x="0" y="262"/>
                    <a:pt x="0" y="262"/>
                    <a:pt x="0" y="262"/>
                  </a:cubicBezTo>
                  <a:cubicBezTo>
                    <a:pt x="0" y="660"/>
                    <a:pt x="0" y="660"/>
                    <a:pt x="0" y="660"/>
                  </a:cubicBezTo>
                  <a:cubicBezTo>
                    <a:pt x="255" y="660"/>
                    <a:pt x="255" y="660"/>
                    <a:pt x="255" y="660"/>
                  </a:cubicBezTo>
                  <a:cubicBezTo>
                    <a:pt x="546" y="361"/>
                    <a:pt x="546" y="361"/>
                    <a:pt x="546" y="361"/>
                  </a:cubicBezTo>
                  <a:cubicBezTo>
                    <a:pt x="451" y="329"/>
                    <a:pt x="378" y="282"/>
                    <a:pt x="326" y="221"/>
                  </a:cubicBezTo>
                  <a:cubicBezTo>
                    <a:pt x="275" y="160"/>
                    <a:pt x="243" y="86"/>
                    <a:pt x="231" y="0"/>
                  </a:cubicBezTo>
                  <a:close/>
                </a:path>
              </a:pathLst>
            </a:custGeom>
            <a:solidFill>
              <a:srgbClr val="CFD0D4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5236854" y="6066408"/>
              <a:ext cx="1018293" cy="776058"/>
            </a:xfrm>
            <a:custGeom>
              <a:avLst/>
              <a:gdLst>
                <a:gd name="T0" fmla="*/ 164 w 504"/>
                <a:gd name="T1" fmla="*/ 0 h 821"/>
                <a:gd name="T2" fmla="*/ 0 w 504"/>
                <a:gd name="T3" fmla="*/ 169 h 821"/>
                <a:gd name="T4" fmla="*/ 0 w 504"/>
                <a:gd name="T5" fmla="*/ 821 h 821"/>
                <a:gd name="T6" fmla="*/ 86 w 504"/>
                <a:gd name="T7" fmla="*/ 821 h 821"/>
                <a:gd name="T8" fmla="*/ 504 w 504"/>
                <a:gd name="T9" fmla="*/ 390 h 821"/>
                <a:gd name="T10" fmla="*/ 267 w 504"/>
                <a:gd name="T11" fmla="*/ 238 h 821"/>
                <a:gd name="T12" fmla="*/ 164 w 504"/>
                <a:gd name="T13" fmla="*/ 0 h 821"/>
                <a:gd name="connsiteX0" fmla="*/ 14229 w 20975"/>
                <a:gd name="connsiteY0" fmla="*/ 0 h 13186"/>
                <a:gd name="connsiteX1" fmla="*/ 0 w 20975"/>
                <a:gd name="connsiteY1" fmla="*/ 9555 h 13186"/>
                <a:gd name="connsiteX2" fmla="*/ 10975 w 20975"/>
                <a:gd name="connsiteY2" fmla="*/ 10000 h 13186"/>
                <a:gd name="connsiteX3" fmla="*/ 12681 w 20975"/>
                <a:gd name="connsiteY3" fmla="*/ 10000 h 13186"/>
                <a:gd name="connsiteX4" fmla="*/ 20975 w 20975"/>
                <a:gd name="connsiteY4" fmla="*/ 4750 h 13186"/>
                <a:gd name="connsiteX5" fmla="*/ 16273 w 20975"/>
                <a:gd name="connsiteY5" fmla="*/ 2899 h 13186"/>
                <a:gd name="connsiteX6" fmla="*/ 14229 w 20975"/>
                <a:gd name="connsiteY6" fmla="*/ 0 h 13186"/>
                <a:gd name="connsiteX0-1" fmla="*/ 14229 w 20975"/>
                <a:gd name="connsiteY0-2" fmla="*/ 0 h 10032"/>
                <a:gd name="connsiteX1-3" fmla="*/ 0 w 20975"/>
                <a:gd name="connsiteY1-4" fmla="*/ 9555 h 10032"/>
                <a:gd name="connsiteX2-5" fmla="*/ 10975 w 20975"/>
                <a:gd name="connsiteY2-6" fmla="*/ 10000 h 10032"/>
                <a:gd name="connsiteX3-7" fmla="*/ 12681 w 20975"/>
                <a:gd name="connsiteY3-8" fmla="*/ 10000 h 10032"/>
                <a:gd name="connsiteX4-9" fmla="*/ 20975 w 20975"/>
                <a:gd name="connsiteY4-10" fmla="*/ 4750 h 10032"/>
                <a:gd name="connsiteX5-11" fmla="*/ 16273 w 20975"/>
                <a:gd name="connsiteY5-12" fmla="*/ 2899 h 10032"/>
                <a:gd name="connsiteX6-13" fmla="*/ 14229 w 20975"/>
                <a:gd name="connsiteY6-14" fmla="*/ 0 h 10032"/>
                <a:gd name="connsiteX0-15" fmla="*/ 14486 w 21232"/>
                <a:gd name="connsiteY0-16" fmla="*/ 0 h 10017"/>
                <a:gd name="connsiteX1-17" fmla="*/ 0 w 21232"/>
                <a:gd name="connsiteY1-18" fmla="*/ 9765 h 10017"/>
                <a:gd name="connsiteX2-19" fmla="*/ 11232 w 21232"/>
                <a:gd name="connsiteY2-20" fmla="*/ 10000 h 10017"/>
                <a:gd name="connsiteX3-21" fmla="*/ 12938 w 21232"/>
                <a:gd name="connsiteY3-22" fmla="*/ 10000 h 10017"/>
                <a:gd name="connsiteX4-23" fmla="*/ 21232 w 21232"/>
                <a:gd name="connsiteY4-24" fmla="*/ 4750 h 10017"/>
                <a:gd name="connsiteX5-25" fmla="*/ 16530 w 21232"/>
                <a:gd name="connsiteY5-26" fmla="*/ 2899 h 10017"/>
                <a:gd name="connsiteX6-27" fmla="*/ 14486 w 21232"/>
                <a:gd name="connsiteY6-28" fmla="*/ 0 h 10017"/>
                <a:gd name="connsiteX0-29" fmla="*/ 14486 w 21232"/>
                <a:gd name="connsiteY0-30" fmla="*/ 0 h 10017"/>
                <a:gd name="connsiteX1-31" fmla="*/ 0 w 21232"/>
                <a:gd name="connsiteY1-32" fmla="*/ 9765 h 10017"/>
                <a:gd name="connsiteX2-33" fmla="*/ 11232 w 21232"/>
                <a:gd name="connsiteY2-34" fmla="*/ 10000 h 10017"/>
                <a:gd name="connsiteX3-35" fmla="*/ 12938 w 21232"/>
                <a:gd name="connsiteY3-36" fmla="*/ 10000 h 10017"/>
                <a:gd name="connsiteX4-37" fmla="*/ 21232 w 21232"/>
                <a:gd name="connsiteY4-38" fmla="*/ 4750 h 10017"/>
                <a:gd name="connsiteX5-39" fmla="*/ 16530 w 21232"/>
                <a:gd name="connsiteY5-40" fmla="*/ 2899 h 10017"/>
                <a:gd name="connsiteX6-41" fmla="*/ 14486 w 21232"/>
                <a:gd name="connsiteY6-42" fmla="*/ 0 h 10017"/>
                <a:gd name="connsiteX0-43" fmla="*/ 14657 w 21403"/>
                <a:gd name="connsiteY0-44" fmla="*/ 0 h 10000"/>
                <a:gd name="connsiteX1-45" fmla="*/ 0 w 21403"/>
                <a:gd name="connsiteY1-46" fmla="*/ 9923 h 10000"/>
                <a:gd name="connsiteX2-47" fmla="*/ 11403 w 21403"/>
                <a:gd name="connsiteY2-48" fmla="*/ 10000 h 10000"/>
                <a:gd name="connsiteX3-49" fmla="*/ 13109 w 21403"/>
                <a:gd name="connsiteY3-50" fmla="*/ 10000 h 10000"/>
                <a:gd name="connsiteX4-51" fmla="*/ 21403 w 21403"/>
                <a:gd name="connsiteY4-52" fmla="*/ 4750 h 10000"/>
                <a:gd name="connsiteX5-53" fmla="*/ 16701 w 21403"/>
                <a:gd name="connsiteY5-54" fmla="*/ 2899 h 10000"/>
                <a:gd name="connsiteX6-55" fmla="*/ 14657 w 21403"/>
                <a:gd name="connsiteY6-56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1403" h="10000">
                  <a:moveTo>
                    <a:pt x="14657" y="0"/>
                  </a:moveTo>
                  <a:cubicBezTo>
                    <a:pt x="11403" y="2058"/>
                    <a:pt x="0" y="9923"/>
                    <a:pt x="0" y="9923"/>
                  </a:cubicBezTo>
                  <a:lnTo>
                    <a:pt x="11403" y="10000"/>
                  </a:lnTo>
                  <a:lnTo>
                    <a:pt x="13109" y="10000"/>
                  </a:lnTo>
                  <a:lnTo>
                    <a:pt x="21403" y="4750"/>
                  </a:lnTo>
                  <a:cubicBezTo>
                    <a:pt x="19379" y="4336"/>
                    <a:pt x="17812" y="3715"/>
                    <a:pt x="16701" y="2899"/>
                  </a:cubicBezTo>
                  <a:cubicBezTo>
                    <a:pt x="15609" y="2107"/>
                    <a:pt x="14935" y="1145"/>
                    <a:pt x="14657" y="0"/>
                  </a:cubicBezTo>
                  <a:close/>
                </a:path>
              </a:pathLst>
            </a:custGeom>
            <a:solidFill>
              <a:srgbClr val="12A89D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6120113" y="5544977"/>
              <a:ext cx="722767" cy="721812"/>
            </a:xfrm>
            <a:prstGeom prst="ellipse">
              <a:avLst/>
            </a:prstGeom>
            <a:solidFill>
              <a:srgbClr val="E7D1A7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6420067" y="5305849"/>
              <a:ext cx="255680" cy="573464"/>
            </a:xfrm>
            <a:custGeom>
              <a:avLst/>
              <a:gdLst>
                <a:gd name="T0" fmla="*/ 216 w 270"/>
                <a:gd name="T1" fmla="*/ 24 h 606"/>
                <a:gd name="T2" fmla="*/ 128 w 270"/>
                <a:gd name="T3" fmla="*/ 25 h 606"/>
                <a:gd name="T4" fmla="*/ 13 w 270"/>
                <a:gd name="T5" fmla="*/ 143 h 606"/>
                <a:gd name="T6" fmla="*/ 0 w 270"/>
                <a:gd name="T7" fmla="*/ 435 h 606"/>
                <a:gd name="T8" fmla="*/ 42 w 270"/>
                <a:gd name="T9" fmla="*/ 472 h 606"/>
                <a:gd name="T10" fmla="*/ 173 w 270"/>
                <a:gd name="T11" fmla="*/ 606 h 606"/>
                <a:gd name="T12" fmla="*/ 120 w 270"/>
                <a:gd name="T13" fmla="*/ 395 h 606"/>
                <a:gd name="T14" fmla="*/ 202 w 270"/>
                <a:gd name="T15" fmla="*/ 258 h 606"/>
                <a:gd name="T16" fmla="*/ 216 w 270"/>
                <a:gd name="T17" fmla="*/ 24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" h="606">
                  <a:moveTo>
                    <a:pt x="216" y="24"/>
                  </a:moveTo>
                  <a:cubicBezTo>
                    <a:pt x="191" y="0"/>
                    <a:pt x="152" y="1"/>
                    <a:pt x="128" y="25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0" y="435"/>
                    <a:pt x="0" y="435"/>
                    <a:pt x="0" y="435"/>
                  </a:cubicBezTo>
                  <a:cubicBezTo>
                    <a:pt x="0" y="437"/>
                    <a:pt x="41" y="471"/>
                    <a:pt x="42" y="472"/>
                  </a:cubicBezTo>
                  <a:cubicBezTo>
                    <a:pt x="173" y="606"/>
                    <a:pt x="173" y="606"/>
                    <a:pt x="173" y="606"/>
                  </a:cubicBezTo>
                  <a:cubicBezTo>
                    <a:pt x="192" y="465"/>
                    <a:pt x="151" y="414"/>
                    <a:pt x="120" y="395"/>
                  </a:cubicBezTo>
                  <a:cubicBezTo>
                    <a:pt x="202" y="258"/>
                    <a:pt x="202" y="258"/>
                    <a:pt x="202" y="258"/>
                  </a:cubicBezTo>
                  <a:cubicBezTo>
                    <a:pt x="270" y="189"/>
                    <a:pt x="268" y="76"/>
                    <a:pt x="216" y="24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13" name="Freeform 19"/>
            <p:cNvSpPr/>
            <p:nvPr/>
          </p:nvSpPr>
          <p:spPr bwMode="auto">
            <a:xfrm>
              <a:off x="6262895" y="5656791"/>
              <a:ext cx="395142" cy="407403"/>
            </a:xfrm>
            <a:custGeom>
              <a:avLst/>
              <a:gdLst>
                <a:gd name="T0" fmla="*/ 132 w 419"/>
                <a:gd name="T1" fmla="*/ 30 h 432"/>
                <a:gd name="T2" fmla="*/ 43 w 419"/>
                <a:gd name="T3" fmla="*/ 271 h 432"/>
                <a:gd name="T4" fmla="*/ 287 w 419"/>
                <a:gd name="T5" fmla="*/ 402 h 432"/>
                <a:gd name="T6" fmla="*/ 376 w 419"/>
                <a:gd name="T7" fmla="*/ 161 h 432"/>
                <a:gd name="T8" fmla="*/ 132 w 419"/>
                <a:gd name="T9" fmla="*/ 3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" h="432">
                  <a:moveTo>
                    <a:pt x="132" y="30"/>
                  </a:moveTo>
                  <a:cubicBezTo>
                    <a:pt x="40" y="60"/>
                    <a:pt x="0" y="168"/>
                    <a:pt x="43" y="271"/>
                  </a:cubicBezTo>
                  <a:cubicBezTo>
                    <a:pt x="85" y="373"/>
                    <a:pt x="195" y="432"/>
                    <a:pt x="287" y="402"/>
                  </a:cubicBezTo>
                  <a:cubicBezTo>
                    <a:pt x="379" y="372"/>
                    <a:pt x="419" y="264"/>
                    <a:pt x="376" y="161"/>
                  </a:cubicBezTo>
                  <a:cubicBezTo>
                    <a:pt x="333" y="59"/>
                    <a:pt x="224" y="0"/>
                    <a:pt x="132" y="30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6601588" y="4995868"/>
              <a:ext cx="1744380" cy="1176818"/>
            </a:xfrm>
            <a:custGeom>
              <a:avLst/>
              <a:gdLst>
                <a:gd name="T0" fmla="*/ 1849 w 1849"/>
                <a:gd name="T1" fmla="*/ 1074 h 1248"/>
                <a:gd name="T2" fmla="*/ 1849 w 1849"/>
                <a:gd name="T3" fmla="*/ 174 h 1248"/>
                <a:gd name="T4" fmla="*/ 1675 w 1849"/>
                <a:gd name="T5" fmla="*/ 0 h 1248"/>
                <a:gd name="T6" fmla="*/ 174 w 1849"/>
                <a:gd name="T7" fmla="*/ 0 h 1248"/>
                <a:gd name="T8" fmla="*/ 0 w 1849"/>
                <a:gd name="T9" fmla="*/ 174 h 1248"/>
                <a:gd name="T10" fmla="*/ 0 w 1849"/>
                <a:gd name="T11" fmla="*/ 1074 h 1248"/>
                <a:gd name="T12" fmla="*/ 174 w 1849"/>
                <a:gd name="T13" fmla="*/ 1248 h 1248"/>
                <a:gd name="T14" fmla="*/ 1675 w 1849"/>
                <a:gd name="T15" fmla="*/ 1248 h 1248"/>
                <a:gd name="T16" fmla="*/ 1849 w 1849"/>
                <a:gd name="T17" fmla="*/ 1074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9" h="1248">
                  <a:moveTo>
                    <a:pt x="1849" y="1074"/>
                  </a:moveTo>
                  <a:cubicBezTo>
                    <a:pt x="1849" y="174"/>
                    <a:pt x="1849" y="174"/>
                    <a:pt x="1849" y="174"/>
                  </a:cubicBezTo>
                  <a:cubicBezTo>
                    <a:pt x="1849" y="78"/>
                    <a:pt x="1771" y="0"/>
                    <a:pt x="1675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79" y="0"/>
                    <a:pt x="0" y="78"/>
                    <a:pt x="0" y="174"/>
                  </a:cubicBezTo>
                  <a:cubicBezTo>
                    <a:pt x="0" y="1074"/>
                    <a:pt x="0" y="1074"/>
                    <a:pt x="0" y="1074"/>
                  </a:cubicBezTo>
                  <a:cubicBezTo>
                    <a:pt x="0" y="1170"/>
                    <a:pt x="79" y="1248"/>
                    <a:pt x="174" y="1248"/>
                  </a:cubicBezTo>
                  <a:cubicBezTo>
                    <a:pt x="1675" y="1248"/>
                    <a:pt x="1675" y="1248"/>
                    <a:pt x="1675" y="1248"/>
                  </a:cubicBezTo>
                  <a:cubicBezTo>
                    <a:pt x="1771" y="1248"/>
                    <a:pt x="1849" y="1170"/>
                    <a:pt x="1849" y="1074"/>
                  </a:cubicBezTo>
                  <a:close/>
                </a:path>
              </a:pathLst>
            </a:custGeom>
            <a:solidFill>
              <a:srgbClr val="000600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6904863" y="4995868"/>
              <a:ext cx="1441106" cy="800413"/>
            </a:xfrm>
            <a:custGeom>
              <a:avLst/>
              <a:gdLst>
                <a:gd name="T0" fmla="*/ 1527 w 1527"/>
                <a:gd name="T1" fmla="*/ 848 h 848"/>
                <a:gd name="T2" fmla="*/ 0 w 1527"/>
                <a:gd name="T3" fmla="*/ 0 h 848"/>
                <a:gd name="T4" fmla="*/ 1352 w 1527"/>
                <a:gd name="T5" fmla="*/ 0 h 848"/>
                <a:gd name="T6" fmla="*/ 1527 w 1527"/>
                <a:gd name="T7" fmla="*/ 174 h 848"/>
                <a:gd name="T8" fmla="*/ 1527 w 1527"/>
                <a:gd name="T9" fmla="*/ 848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7" h="848">
                  <a:moveTo>
                    <a:pt x="1527" y="84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52" y="0"/>
                    <a:pt x="1352" y="0"/>
                    <a:pt x="1352" y="0"/>
                  </a:cubicBezTo>
                  <a:cubicBezTo>
                    <a:pt x="1448" y="0"/>
                    <a:pt x="1527" y="78"/>
                    <a:pt x="1527" y="174"/>
                  </a:cubicBezTo>
                  <a:lnTo>
                    <a:pt x="1527" y="848"/>
                  </a:lnTo>
                  <a:close/>
                </a:path>
              </a:pathLst>
            </a:custGeom>
            <a:solidFill>
              <a:srgbClr val="5E5D5D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6872764" y="5001403"/>
              <a:ext cx="1273973" cy="1080503"/>
            </a:xfrm>
            <a:custGeom>
              <a:avLst/>
              <a:gdLst>
                <a:gd name="T0" fmla="*/ 918 w 918"/>
                <a:gd name="T1" fmla="*/ 0 h 779"/>
                <a:gd name="T2" fmla="*/ 712 w 918"/>
                <a:gd name="T3" fmla="*/ 347 h 779"/>
                <a:gd name="T4" fmla="*/ 399 w 918"/>
                <a:gd name="T5" fmla="*/ 389 h 779"/>
                <a:gd name="T6" fmla="*/ 193 w 918"/>
                <a:gd name="T7" fmla="*/ 779 h 779"/>
                <a:gd name="T8" fmla="*/ 0 w 918"/>
                <a:gd name="T9" fmla="*/ 779 h 779"/>
                <a:gd name="T10" fmla="*/ 0 w 918"/>
                <a:gd name="T11" fmla="*/ 725 h 779"/>
                <a:gd name="T12" fmla="*/ 288 w 918"/>
                <a:gd name="T13" fmla="*/ 303 h 779"/>
                <a:gd name="T14" fmla="*/ 638 w 918"/>
                <a:gd name="T15" fmla="*/ 264 h 779"/>
                <a:gd name="T16" fmla="*/ 813 w 918"/>
                <a:gd name="T17" fmla="*/ 0 h 779"/>
                <a:gd name="T18" fmla="*/ 918 w 918"/>
                <a:gd name="T19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8" h="779">
                  <a:moveTo>
                    <a:pt x="918" y="0"/>
                  </a:moveTo>
                  <a:lnTo>
                    <a:pt x="712" y="347"/>
                  </a:lnTo>
                  <a:lnTo>
                    <a:pt x="399" y="389"/>
                  </a:lnTo>
                  <a:lnTo>
                    <a:pt x="193" y="779"/>
                  </a:lnTo>
                  <a:lnTo>
                    <a:pt x="0" y="779"/>
                  </a:lnTo>
                  <a:lnTo>
                    <a:pt x="0" y="725"/>
                  </a:lnTo>
                  <a:lnTo>
                    <a:pt x="288" y="303"/>
                  </a:lnTo>
                  <a:lnTo>
                    <a:pt x="638" y="264"/>
                  </a:lnTo>
                  <a:lnTo>
                    <a:pt x="813" y="0"/>
                  </a:lnTo>
                  <a:lnTo>
                    <a:pt x="918" y="0"/>
                  </a:lnTo>
                  <a:close/>
                </a:path>
              </a:pathLst>
            </a:custGeom>
            <a:solidFill>
              <a:srgbClr val="000600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6889367" y="5086648"/>
              <a:ext cx="1352559" cy="995258"/>
            </a:xfrm>
            <a:custGeom>
              <a:avLst/>
              <a:gdLst>
                <a:gd name="T0" fmla="*/ 1432 w 1432"/>
                <a:gd name="T1" fmla="*/ 1038 h 1042"/>
                <a:gd name="T2" fmla="*/ 1432 w 1432"/>
                <a:gd name="T3" fmla="*/ 4 h 1042"/>
                <a:gd name="T4" fmla="*/ 1429 w 1432"/>
                <a:gd name="T5" fmla="*/ 0 h 1042"/>
                <a:gd name="T6" fmla="*/ 4 w 1432"/>
                <a:gd name="T7" fmla="*/ 0 h 1042"/>
                <a:gd name="T8" fmla="*/ 0 w 1432"/>
                <a:gd name="T9" fmla="*/ 4 h 1042"/>
                <a:gd name="T10" fmla="*/ 0 w 1432"/>
                <a:gd name="T11" fmla="*/ 1038 h 1042"/>
                <a:gd name="T12" fmla="*/ 4 w 1432"/>
                <a:gd name="T13" fmla="*/ 1042 h 1042"/>
                <a:gd name="T14" fmla="*/ 1429 w 1432"/>
                <a:gd name="T15" fmla="*/ 1042 h 1042"/>
                <a:gd name="T16" fmla="*/ 1432 w 1432"/>
                <a:gd name="T17" fmla="*/ 1038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2" h="1042">
                  <a:moveTo>
                    <a:pt x="1432" y="1038"/>
                  </a:moveTo>
                  <a:cubicBezTo>
                    <a:pt x="1432" y="4"/>
                    <a:pt x="1432" y="4"/>
                    <a:pt x="1432" y="4"/>
                  </a:cubicBezTo>
                  <a:cubicBezTo>
                    <a:pt x="1432" y="2"/>
                    <a:pt x="1431" y="0"/>
                    <a:pt x="142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038"/>
                    <a:pt x="0" y="1038"/>
                    <a:pt x="0" y="1038"/>
                  </a:cubicBezTo>
                  <a:cubicBezTo>
                    <a:pt x="0" y="1040"/>
                    <a:pt x="2" y="1042"/>
                    <a:pt x="4" y="1042"/>
                  </a:cubicBezTo>
                  <a:cubicBezTo>
                    <a:pt x="1429" y="1042"/>
                    <a:pt x="1429" y="1042"/>
                    <a:pt x="1429" y="1042"/>
                  </a:cubicBezTo>
                  <a:cubicBezTo>
                    <a:pt x="1431" y="1042"/>
                    <a:pt x="1432" y="1040"/>
                    <a:pt x="1432" y="10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6673533" y="5541655"/>
              <a:ext cx="84120" cy="85245"/>
            </a:xfrm>
            <a:prstGeom prst="ellipse">
              <a:avLst/>
            </a:prstGeom>
            <a:solidFill>
              <a:srgbClr val="5E5D5D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19" name="Freeform 66"/>
            <p:cNvSpPr/>
            <p:nvPr/>
          </p:nvSpPr>
          <p:spPr bwMode="auto">
            <a:xfrm>
              <a:off x="6208660" y="5294778"/>
              <a:ext cx="473728" cy="517003"/>
            </a:xfrm>
            <a:custGeom>
              <a:avLst/>
              <a:gdLst>
                <a:gd name="T0" fmla="*/ 449 w 503"/>
                <a:gd name="T1" fmla="*/ 24 h 548"/>
                <a:gd name="T2" fmla="*/ 361 w 503"/>
                <a:gd name="T3" fmla="*/ 25 h 548"/>
                <a:gd name="T4" fmla="*/ 69 w 503"/>
                <a:gd name="T5" fmla="*/ 324 h 548"/>
                <a:gd name="T6" fmla="*/ 43 w 503"/>
                <a:gd name="T7" fmla="*/ 506 h 548"/>
                <a:gd name="T8" fmla="*/ 43 w 503"/>
                <a:gd name="T9" fmla="*/ 506 h 548"/>
                <a:gd name="T10" fmla="*/ 196 w 503"/>
                <a:gd name="T11" fmla="*/ 505 h 548"/>
                <a:gd name="T12" fmla="*/ 436 w 503"/>
                <a:gd name="T13" fmla="*/ 258 h 548"/>
                <a:gd name="T14" fmla="*/ 449 w 503"/>
                <a:gd name="T15" fmla="*/ 24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3" h="548">
                  <a:moveTo>
                    <a:pt x="449" y="24"/>
                  </a:moveTo>
                  <a:cubicBezTo>
                    <a:pt x="425" y="0"/>
                    <a:pt x="385" y="0"/>
                    <a:pt x="361" y="25"/>
                  </a:cubicBezTo>
                  <a:cubicBezTo>
                    <a:pt x="69" y="324"/>
                    <a:pt x="69" y="324"/>
                    <a:pt x="69" y="324"/>
                  </a:cubicBezTo>
                  <a:cubicBezTo>
                    <a:pt x="28" y="367"/>
                    <a:pt x="0" y="464"/>
                    <a:pt x="43" y="506"/>
                  </a:cubicBezTo>
                  <a:cubicBezTo>
                    <a:pt x="43" y="506"/>
                    <a:pt x="43" y="506"/>
                    <a:pt x="43" y="506"/>
                  </a:cubicBezTo>
                  <a:cubicBezTo>
                    <a:pt x="85" y="548"/>
                    <a:pt x="154" y="547"/>
                    <a:pt x="196" y="505"/>
                  </a:cubicBezTo>
                  <a:cubicBezTo>
                    <a:pt x="436" y="258"/>
                    <a:pt x="436" y="258"/>
                    <a:pt x="436" y="258"/>
                  </a:cubicBezTo>
                  <a:cubicBezTo>
                    <a:pt x="503" y="189"/>
                    <a:pt x="502" y="75"/>
                    <a:pt x="449" y="24"/>
                  </a:cubicBez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20" name="Freeform 67"/>
            <p:cNvSpPr/>
            <p:nvPr/>
          </p:nvSpPr>
          <p:spPr bwMode="auto">
            <a:xfrm>
              <a:off x="6203126" y="5626900"/>
              <a:ext cx="401783" cy="445043"/>
            </a:xfrm>
            <a:custGeom>
              <a:avLst/>
              <a:gdLst>
                <a:gd name="T0" fmla="*/ 122 w 426"/>
                <a:gd name="T1" fmla="*/ 33 h 472"/>
                <a:gd name="T2" fmla="*/ 50 w 426"/>
                <a:gd name="T3" fmla="*/ 295 h 472"/>
                <a:gd name="T4" fmla="*/ 303 w 426"/>
                <a:gd name="T5" fmla="*/ 439 h 472"/>
                <a:gd name="T6" fmla="*/ 376 w 426"/>
                <a:gd name="T7" fmla="*/ 176 h 472"/>
                <a:gd name="T8" fmla="*/ 122 w 426"/>
                <a:gd name="T9" fmla="*/ 33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472">
                  <a:moveTo>
                    <a:pt x="122" y="33"/>
                  </a:moveTo>
                  <a:cubicBezTo>
                    <a:pt x="32" y="66"/>
                    <a:pt x="0" y="183"/>
                    <a:pt x="50" y="295"/>
                  </a:cubicBezTo>
                  <a:cubicBezTo>
                    <a:pt x="100" y="407"/>
                    <a:pt x="213" y="472"/>
                    <a:pt x="303" y="439"/>
                  </a:cubicBezTo>
                  <a:cubicBezTo>
                    <a:pt x="393" y="406"/>
                    <a:pt x="426" y="288"/>
                    <a:pt x="376" y="176"/>
                  </a:cubicBezTo>
                  <a:cubicBezTo>
                    <a:pt x="326" y="64"/>
                    <a:pt x="212" y="0"/>
                    <a:pt x="122" y="33"/>
                  </a:cubicBez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21" name="Freeform 68"/>
            <p:cNvSpPr/>
            <p:nvPr/>
          </p:nvSpPr>
          <p:spPr bwMode="auto">
            <a:xfrm>
              <a:off x="6489797" y="5298099"/>
              <a:ext cx="126180" cy="128420"/>
            </a:xfrm>
            <a:custGeom>
              <a:avLst/>
              <a:gdLst>
                <a:gd name="T0" fmla="*/ 0 w 134"/>
                <a:gd name="T1" fmla="*/ 93 h 134"/>
                <a:gd name="T2" fmla="*/ 95 w 134"/>
                <a:gd name="T3" fmla="*/ 134 h 134"/>
                <a:gd name="T4" fmla="*/ 92 w 134"/>
                <a:gd name="T5" fmla="*/ 0 h 134"/>
                <a:gd name="T6" fmla="*/ 0 w 134"/>
                <a:gd name="T7" fmla="*/ 9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134">
                  <a:moveTo>
                    <a:pt x="0" y="93"/>
                  </a:moveTo>
                  <a:cubicBezTo>
                    <a:pt x="41" y="117"/>
                    <a:pt x="60" y="126"/>
                    <a:pt x="95" y="134"/>
                  </a:cubicBezTo>
                  <a:cubicBezTo>
                    <a:pt x="134" y="94"/>
                    <a:pt x="129" y="18"/>
                    <a:pt x="92" y="0"/>
                  </a:cubicBezTo>
                  <a:cubicBezTo>
                    <a:pt x="70" y="8"/>
                    <a:pt x="18" y="72"/>
                    <a:pt x="0" y="93"/>
                  </a:cubicBezTo>
                  <a:close/>
                </a:path>
              </a:pathLst>
            </a:custGeom>
            <a:solidFill>
              <a:srgbClr val="F7ECD9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6884939" y="5086648"/>
              <a:ext cx="1214203" cy="995258"/>
            </a:xfrm>
            <a:custGeom>
              <a:avLst/>
              <a:gdLst>
                <a:gd name="T0" fmla="*/ 1287 w 1287"/>
                <a:gd name="T1" fmla="*/ 0 h 1042"/>
                <a:gd name="T2" fmla="*/ 1126 w 1287"/>
                <a:gd name="T3" fmla="*/ 0 h 1042"/>
                <a:gd name="T4" fmla="*/ 937 w 1287"/>
                <a:gd name="T5" fmla="*/ 286 h 1042"/>
                <a:gd name="T6" fmla="*/ 423 w 1287"/>
                <a:gd name="T7" fmla="*/ 343 h 1042"/>
                <a:gd name="T8" fmla="*/ 0 w 1287"/>
                <a:gd name="T9" fmla="*/ 963 h 1042"/>
                <a:gd name="T10" fmla="*/ 0 w 1287"/>
                <a:gd name="T11" fmla="*/ 1038 h 1042"/>
                <a:gd name="T12" fmla="*/ 3 w 1287"/>
                <a:gd name="T13" fmla="*/ 1042 h 1042"/>
                <a:gd name="T14" fmla="*/ 283 w 1287"/>
                <a:gd name="T15" fmla="*/ 1042 h 1042"/>
                <a:gd name="T16" fmla="*/ 586 w 1287"/>
                <a:gd name="T17" fmla="*/ 469 h 1042"/>
                <a:gd name="T18" fmla="*/ 1046 w 1287"/>
                <a:gd name="T19" fmla="*/ 408 h 1042"/>
                <a:gd name="T20" fmla="*/ 1287 w 1287"/>
                <a:gd name="T21" fmla="*/ 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7" h="1042">
                  <a:moveTo>
                    <a:pt x="1287" y="0"/>
                  </a:moveTo>
                  <a:cubicBezTo>
                    <a:pt x="1126" y="0"/>
                    <a:pt x="1126" y="0"/>
                    <a:pt x="1126" y="0"/>
                  </a:cubicBezTo>
                  <a:cubicBezTo>
                    <a:pt x="937" y="286"/>
                    <a:pt x="937" y="286"/>
                    <a:pt x="937" y="286"/>
                  </a:cubicBezTo>
                  <a:cubicBezTo>
                    <a:pt x="423" y="343"/>
                    <a:pt x="423" y="343"/>
                    <a:pt x="423" y="343"/>
                  </a:cubicBezTo>
                  <a:cubicBezTo>
                    <a:pt x="0" y="963"/>
                    <a:pt x="0" y="963"/>
                    <a:pt x="0" y="963"/>
                  </a:cubicBezTo>
                  <a:cubicBezTo>
                    <a:pt x="0" y="1038"/>
                    <a:pt x="0" y="1038"/>
                    <a:pt x="0" y="1038"/>
                  </a:cubicBezTo>
                  <a:cubicBezTo>
                    <a:pt x="0" y="1040"/>
                    <a:pt x="1" y="1042"/>
                    <a:pt x="3" y="1042"/>
                  </a:cubicBezTo>
                  <a:cubicBezTo>
                    <a:pt x="283" y="1042"/>
                    <a:pt x="283" y="1042"/>
                    <a:pt x="283" y="1042"/>
                  </a:cubicBezTo>
                  <a:cubicBezTo>
                    <a:pt x="586" y="469"/>
                    <a:pt x="586" y="469"/>
                    <a:pt x="586" y="469"/>
                  </a:cubicBezTo>
                  <a:cubicBezTo>
                    <a:pt x="1046" y="408"/>
                    <a:pt x="1046" y="408"/>
                    <a:pt x="1046" y="408"/>
                  </a:cubicBezTo>
                  <a:lnTo>
                    <a:pt x="128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6884939" y="4219810"/>
              <a:ext cx="1573927" cy="1862097"/>
            </a:xfrm>
            <a:custGeom>
              <a:avLst/>
              <a:gdLst>
                <a:gd name="T0" fmla="*/ 1135 w 1135"/>
                <a:gd name="T1" fmla="*/ 185 h 1343"/>
                <a:gd name="T2" fmla="*/ 1133 w 1135"/>
                <a:gd name="T3" fmla="*/ 296 h 1343"/>
                <a:gd name="T4" fmla="*/ 1034 w 1135"/>
                <a:gd name="T5" fmla="*/ 242 h 1343"/>
                <a:gd name="T6" fmla="*/ 712 w 1135"/>
                <a:gd name="T7" fmla="*/ 857 h 1343"/>
                <a:gd name="T8" fmla="*/ 399 w 1135"/>
                <a:gd name="T9" fmla="*/ 903 h 1343"/>
                <a:gd name="T10" fmla="*/ 192 w 1135"/>
                <a:gd name="T11" fmla="*/ 1343 h 1343"/>
                <a:gd name="T12" fmla="*/ 0 w 1135"/>
                <a:gd name="T13" fmla="*/ 1343 h 1343"/>
                <a:gd name="T14" fmla="*/ 0 w 1135"/>
                <a:gd name="T15" fmla="*/ 1283 h 1343"/>
                <a:gd name="T16" fmla="*/ 287 w 1135"/>
                <a:gd name="T17" fmla="*/ 807 h 1343"/>
                <a:gd name="T18" fmla="*/ 637 w 1135"/>
                <a:gd name="T19" fmla="*/ 763 h 1343"/>
                <a:gd name="T20" fmla="*/ 965 w 1135"/>
                <a:gd name="T21" fmla="*/ 205 h 1343"/>
                <a:gd name="T22" fmla="*/ 867 w 1135"/>
                <a:gd name="T23" fmla="*/ 152 h 1343"/>
                <a:gd name="T24" fmla="*/ 1135 w 1135"/>
                <a:gd name="T25" fmla="*/ 0 h 1343"/>
                <a:gd name="T26" fmla="*/ 1135 w 1135"/>
                <a:gd name="T27" fmla="*/ 117 h 1343"/>
                <a:gd name="T28" fmla="*/ 1135 w 1135"/>
                <a:gd name="T29" fmla="*/ 185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5" h="1343">
                  <a:moveTo>
                    <a:pt x="1135" y="185"/>
                  </a:moveTo>
                  <a:lnTo>
                    <a:pt x="1133" y="296"/>
                  </a:lnTo>
                  <a:lnTo>
                    <a:pt x="1034" y="242"/>
                  </a:lnTo>
                  <a:lnTo>
                    <a:pt x="712" y="857"/>
                  </a:lnTo>
                  <a:lnTo>
                    <a:pt x="399" y="903"/>
                  </a:lnTo>
                  <a:lnTo>
                    <a:pt x="192" y="1343"/>
                  </a:lnTo>
                  <a:lnTo>
                    <a:pt x="0" y="1343"/>
                  </a:lnTo>
                  <a:lnTo>
                    <a:pt x="0" y="1283"/>
                  </a:lnTo>
                  <a:lnTo>
                    <a:pt x="287" y="807"/>
                  </a:lnTo>
                  <a:lnTo>
                    <a:pt x="637" y="763"/>
                  </a:lnTo>
                  <a:lnTo>
                    <a:pt x="965" y="205"/>
                  </a:lnTo>
                  <a:lnTo>
                    <a:pt x="867" y="152"/>
                  </a:lnTo>
                  <a:lnTo>
                    <a:pt x="1135" y="0"/>
                  </a:lnTo>
                  <a:lnTo>
                    <a:pt x="1135" y="117"/>
                  </a:lnTo>
                  <a:lnTo>
                    <a:pt x="1135" y="185"/>
                  </a:lnTo>
                  <a:close/>
                </a:path>
              </a:pathLst>
            </a:custGeom>
            <a:solidFill>
              <a:srgbClr val="F2644C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24" name="Freeform 25"/>
            <p:cNvSpPr/>
            <p:nvPr/>
          </p:nvSpPr>
          <p:spPr bwMode="auto">
            <a:xfrm>
              <a:off x="8265169" y="6126190"/>
              <a:ext cx="503613" cy="427330"/>
            </a:xfrm>
            <a:custGeom>
              <a:avLst/>
              <a:gdLst>
                <a:gd name="T0" fmla="*/ 108 w 720"/>
                <a:gd name="T1" fmla="*/ 491 h 694"/>
                <a:gd name="T2" fmla="*/ 601 w 720"/>
                <a:gd name="T3" fmla="*/ 153 h 694"/>
                <a:gd name="T4" fmla="*/ 108 w 720"/>
                <a:gd name="T5" fmla="*/ 491 h 694"/>
                <a:gd name="connsiteX0" fmla="*/ 224 w 6709"/>
                <a:gd name="connsiteY0" fmla="*/ 5648 h 6535"/>
                <a:gd name="connsiteX1" fmla="*/ 6434 w 6709"/>
                <a:gd name="connsiteY1" fmla="*/ 587 h 6535"/>
                <a:gd name="connsiteX2" fmla="*/ 224 w 6709"/>
                <a:gd name="connsiteY2" fmla="*/ 5648 h 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09" h="6535">
                  <a:moveTo>
                    <a:pt x="224" y="5648"/>
                  </a:moveTo>
                  <a:cubicBezTo>
                    <a:pt x="-1276" y="2910"/>
                    <a:pt x="5226" y="-1618"/>
                    <a:pt x="6434" y="587"/>
                  </a:cubicBezTo>
                  <a:cubicBezTo>
                    <a:pt x="8087" y="3584"/>
                    <a:pt x="1835" y="8573"/>
                    <a:pt x="224" y="5648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25" name="Freeform 26"/>
            <p:cNvSpPr/>
            <p:nvPr/>
          </p:nvSpPr>
          <p:spPr bwMode="auto">
            <a:xfrm>
              <a:off x="8265169" y="6105156"/>
              <a:ext cx="471514" cy="378619"/>
            </a:xfrm>
            <a:custGeom>
              <a:avLst/>
              <a:gdLst>
                <a:gd name="T0" fmla="*/ 100 w 668"/>
                <a:gd name="T1" fmla="*/ 454 h 643"/>
                <a:gd name="T2" fmla="*/ 558 w 668"/>
                <a:gd name="T3" fmla="*/ 141 h 643"/>
                <a:gd name="T4" fmla="*/ 100 w 668"/>
                <a:gd name="T5" fmla="*/ 454 h 643"/>
                <a:gd name="connsiteX0" fmla="*/ 210 w 7158"/>
                <a:gd name="connsiteY0" fmla="*/ 5749 h 6629"/>
                <a:gd name="connsiteX1" fmla="*/ 6901 w 7158"/>
                <a:gd name="connsiteY1" fmla="*/ 572 h 6629"/>
                <a:gd name="connsiteX2" fmla="*/ 210 w 7158"/>
                <a:gd name="connsiteY2" fmla="*/ 5749 h 6629"/>
                <a:gd name="connsiteX0-1" fmla="*/ 281 w 10435"/>
                <a:gd name="connsiteY0-2" fmla="*/ 8015 h 9430"/>
                <a:gd name="connsiteX1-3" fmla="*/ 10090 w 10435"/>
                <a:gd name="connsiteY1-4" fmla="*/ 931 h 9430"/>
                <a:gd name="connsiteX2-5" fmla="*/ 281 w 10435"/>
                <a:gd name="connsiteY2-6" fmla="*/ 8015 h 94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435" h="9430">
                  <a:moveTo>
                    <a:pt x="281" y="8015"/>
                  </a:moveTo>
                  <a:cubicBezTo>
                    <a:pt x="-1810" y="3885"/>
                    <a:pt x="8418" y="-2377"/>
                    <a:pt x="10090" y="931"/>
                  </a:cubicBezTo>
                  <a:cubicBezTo>
                    <a:pt x="12391" y="5458"/>
                    <a:pt x="2540" y="12449"/>
                    <a:pt x="281" y="8015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black"/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z</a:t>
              </a:r>
            </a:p>
          </p:txBody>
        </p:sp>
        <p:sp>
          <p:nvSpPr>
            <p:cNvPr id="26" name="Freeform 27"/>
            <p:cNvSpPr/>
            <p:nvPr/>
          </p:nvSpPr>
          <p:spPr bwMode="auto">
            <a:xfrm>
              <a:off x="8204293" y="5933559"/>
              <a:ext cx="698416" cy="702992"/>
            </a:xfrm>
            <a:custGeom>
              <a:avLst/>
              <a:gdLst>
                <a:gd name="T0" fmla="*/ 270 w 504"/>
                <a:gd name="T1" fmla="*/ 0 h 507"/>
                <a:gd name="T2" fmla="*/ 504 w 504"/>
                <a:gd name="T3" fmla="*/ 411 h 507"/>
                <a:gd name="T4" fmla="*/ 479 w 504"/>
                <a:gd name="T5" fmla="*/ 507 h 507"/>
                <a:gd name="T6" fmla="*/ 136 w 504"/>
                <a:gd name="T7" fmla="*/ 424 h 507"/>
                <a:gd name="T8" fmla="*/ 0 w 504"/>
                <a:gd name="T9" fmla="*/ 184 h 507"/>
                <a:gd name="T10" fmla="*/ 270 w 504"/>
                <a:gd name="T11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4" h="507">
                  <a:moveTo>
                    <a:pt x="270" y="0"/>
                  </a:moveTo>
                  <a:lnTo>
                    <a:pt x="504" y="411"/>
                  </a:lnTo>
                  <a:lnTo>
                    <a:pt x="479" y="507"/>
                  </a:lnTo>
                  <a:lnTo>
                    <a:pt x="136" y="424"/>
                  </a:lnTo>
                  <a:lnTo>
                    <a:pt x="0" y="18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27" name="Freeform 28"/>
            <p:cNvSpPr/>
            <p:nvPr/>
          </p:nvSpPr>
          <p:spPr bwMode="auto">
            <a:xfrm>
              <a:off x="8293947" y="6053123"/>
              <a:ext cx="626472" cy="573464"/>
            </a:xfrm>
            <a:custGeom>
              <a:avLst/>
              <a:gdLst>
                <a:gd name="T0" fmla="*/ 373 w 664"/>
                <a:gd name="T1" fmla="*/ 0 h 607"/>
                <a:gd name="T2" fmla="*/ 664 w 664"/>
                <a:gd name="T3" fmla="*/ 515 h 607"/>
                <a:gd name="T4" fmla="*/ 640 w 664"/>
                <a:gd name="T5" fmla="*/ 607 h 607"/>
                <a:gd name="T6" fmla="*/ 430 w 664"/>
                <a:gd name="T7" fmla="*/ 238 h 607"/>
                <a:gd name="T8" fmla="*/ 62 w 664"/>
                <a:gd name="T9" fmla="*/ 424 h 607"/>
                <a:gd name="T10" fmla="*/ 0 w 664"/>
                <a:gd name="T11" fmla="*/ 323 h 607"/>
                <a:gd name="T12" fmla="*/ 332 w 664"/>
                <a:gd name="T13" fmla="*/ 158 h 607"/>
                <a:gd name="T14" fmla="*/ 373 w 664"/>
                <a:gd name="T15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4" h="607">
                  <a:moveTo>
                    <a:pt x="373" y="0"/>
                  </a:moveTo>
                  <a:cubicBezTo>
                    <a:pt x="664" y="515"/>
                    <a:pt x="664" y="515"/>
                    <a:pt x="664" y="515"/>
                  </a:cubicBezTo>
                  <a:cubicBezTo>
                    <a:pt x="640" y="607"/>
                    <a:pt x="640" y="607"/>
                    <a:pt x="640" y="607"/>
                  </a:cubicBezTo>
                  <a:cubicBezTo>
                    <a:pt x="430" y="238"/>
                    <a:pt x="430" y="238"/>
                    <a:pt x="430" y="238"/>
                  </a:cubicBezTo>
                  <a:cubicBezTo>
                    <a:pt x="62" y="424"/>
                    <a:pt x="62" y="424"/>
                    <a:pt x="62" y="424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128" y="320"/>
                    <a:pt x="244" y="290"/>
                    <a:pt x="332" y="158"/>
                  </a:cubicBezTo>
                  <a:cubicBezTo>
                    <a:pt x="368" y="105"/>
                    <a:pt x="375" y="55"/>
                    <a:pt x="373" y="0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28" name="Freeform 29"/>
            <p:cNvSpPr/>
            <p:nvPr/>
          </p:nvSpPr>
          <p:spPr bwMode="auto">
            <a:xfrm>
              <a:off x="8285092" y="6140582"/>
              <a:ext cx="651929" cy="592284"/>
            </a:xfrm>
            <a:custGeom>
              <a:avLst/>
              <a:gdLst>
                <a:gd name="T0" fmla="*/ 458 w 690"/>
                <a:gd name="T1" fmla="*/ 0 h 628"/>
                <a:gd name="T2" fmla="*/ 690 w 690"/>
                <a:gd name="T3" fmla="*/ 408 h 628"/>
                <a:gd name="T4" fmla="*/ 633 w 690"/>
                <a:gd name="T5" fmla="*/ 628 h 628"/>
                <a:gd name="T6" fmla="*/ 107 w 690"/>
                <a:gd name="T7" fmla="*/ 501 h 628"/>
                <a:gd name="T8" fmla="*/ 0 w 690"/>
                <a:gd name="T9" fmla="*/ 313 h 628"/>
                <a:gd name="T10" fmla="*/ 287 w 690"/>
                <a:gd name="T11" fmla="*/ 219 h 628"/>
                <a:gd name="T12" fmla="*/ 458 w 690"/>
                <a:gd name="T13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0" h="628">
                  <a:moveTo>
                    <a:pt x="458" y="0"/>
                  </a:moveTo>
                  <a:cubicBezTo>
                    <a:pt x="690" y="408"/>
                    <a:pt x="690" y="408"/>
                    <a:pt x="690" y="408"/>
                  </a:cubicBezTo>
                  <a:cubicBezTo>
                    <a:pt x="633" y="628"/>
                    <a:pt x="633" y="628"/>
                    <a:pt x="633" y="628"/>
                  </a:cubicBezTo>
                  <a:cubicBezTo>
                    <a:pt x="107" y="501"/>
                    <a:pt x="107" y="501"/>
                    <a:pt x="107" y="501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115" y="305"/>
                    <a:pt x="211" y="273"/>
                    <a:pt x="287" y="219"/>
                  </a:cubicBezTo>
                  <a:cubicBezTo>
                    <a:pt x="362" y="167"/>
                    <a:pt x="418" y="93"/>
                    <a:pt x="458" y="0"/>
                  </a:cubicBezTo>
                  <a:close/>
                </a:path>
              </a:pathLst>
            </a:custGeom>
            <a:solidFill>
              <a:srgbClr val="CFD0D4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29" name="Freeform 30"/>
            <p:cNvSpPr/>
            <p:nvPr/>
          </p:nvSpPr>
          <p:spPr bwMode="auto">
            <a:xfrm>
              <a:off x="8285092" y="6177115"/>
              <a:ext cx="858908" cy="937691"/>
            </a:xfrm>
            <a:custGeom>
              <a:avLst/>
              <a:gdLst>
                <a:gd name="T0" fmla="*/ 494 w 711"/>
                <a:gd name="T1" fmla="*/ 0 h 975"/>
                <a:gd name="T2" fmla="*/ 711 w 711"/>
                <a:gd name="T3" fmla="*/ 377 h 975"/>
                <a:gd name="T4" fmla="*/ 711 w 711"/>
                <a:gd name="T5" fmla="*/ 975 h 975"/>
                <a:gd name="T6" fmla="*/ 458 w 711"/>
                <a:gd name="T7" fmla="*/ 975 h 975"/>
                <a:gd name="T8" fmla="*/ 0 w 711"/>
                <a:gd name="T9" fmla="*/ 338 h 975"/>
                <a:gd name="T10" fmla="*/ 310 w 711"/>
                <a:gd name="T11" fmla="*/ 237 h 975"/>
                <a:gd name="T12" fmla="*/ 494 w 711"/>
                <a:gd name="T13" fmla="*/ 0 h 975"/>
                <a:gd name="connsiteX0" fmla="*/ 6948 w 12795"/>
                <a:gd name="connsiteY0" fmla="*/ 0 h 10777"/>
                <a:gd name="connsiteX1" fmla="*/ 12795 w 12795"/>
                <a:gd name="connsiteY1" fmla="*/ 7260 h 10777"/>
                <a:gd name="connsiteX2" fmla="*/ 10000 w 12795"/>
                <a:gd name="connsiteY2" fmla="*/ 10000 h 10777"/>
                <a:gd name="connsiteX3" fmla="*/ 6442 w 12795"/>
                <a:gd name="connsiteY3" fmla="*/ 10000 h 10777"/>
                <a:gd name="connsiteX4" fmla="*/ 0 w 12795"/>
                <a:gd name="connsiteY4" fmla="*/ 3467 h 10777"/>
                <a:gd name="connsiteX5" fmla="*/ 4360 w 12795"/>
                <a:gd name="connsiteY5" fmla="*/ 2431 h 10777"/>
                <a:gd name="connsiteX6" fmla="*/ 6948 w 12795"/>
                <a:gd name="connsiteY6" fmla="*/ 0 h 10777"/>
                <a:gd name="connsiteX0-1" fmla="*/ 6948 w 12795"/>
                <a:gd name="connsiteY0-2" fmla="*/ 0 h 10203"/>
                <a:gd name="connsiteX1-3" fmla="*/ 12795 w 12795"/>
                <a:gd name="connsiteY1-4" fmla="*/ 7260 h 10203"/>
                <a:gd name="connsiteX2-5" fmla="*/ 10000 w 12795"/>
                <a:gd name="connsiteY2-6" fmla="*/ 10000 h 10203"/>
                <a:gd name="connsiteX3-7" fmla="*/ 6442 w 12795"/>
                <a:gd name="connsiteY3-8" fmla="*/ 10000 h 10203"/>
                <a:gd name="connsiteX4-9" fmla="*/ 0 w 12795"/>
                <a:gd name="connsiteY4-10" fmla="*/ 3467 h 10203"/>
                <a:gd name="connsiteX5-11" fmla="*/ 4360 w 12795"/>
                <a:gd name="connsiteY5-12" fmla="*/ 2431 h 10203"/>
                <a:gd name="connsiteX6-13" fmla="*/ 6948 w 12795"/>
                <a:gd name="connsiteY6-14" fmla="*/ 0 h 102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795" h="10203">
                  <a:moveTo>
                    <a:pt x="6948" y="0"/>
                  </a:moveTo>
                  <a:cubicBezTo>
                    <a:pt x="10000" y="3867"/>
                    <a:pt x="12795" y="7260"/>
                    <a:pt x="12795" y="7260"/>
                  </a:cubicBezTo>
                  <a:cubicBezTo>
                    <a:pt x="12339" y="8979"/>
                    <a:pt x="11059" y="9543"/>
                    <a:pt x="10000" y="10000"/>
                  </a:cubicBezTo>
                  <a:cubicBezTo>
                    <a:pt x="8941" y="10457"/>
                    <a:pt x="6442" y="10000"/>
                    <a:pt x="6442" y="10000"/>
                  </a:cubicBezTo>
                  <a:lnTo>
                    <a:pt x="0" y="3467"/>
                  </a:lnTo>
                  <a:cubicBezTo>
                    <a:pt x="1758" y="3374"/>
                    <a:pt x="3207" y="3026"/>
                    <a:pt x="4360" y="2431"/>
                  </a:cubicBezTo>
                  <a:cubicBezTo>
                    <a:pt x="5485" y="1846"/>
                    <a:pt x="6343" y="1036"/>
                    <a:pt x="6948" y="0"/>
                  </a:cubicBezTo>
                  <a:close/>
                </a:path>
              </a:pathLst>
            </a:custGeom>
            <a:solidFill>
              <a:srgbClr val="12A89D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30" name="Freeform 31"/>
            <p:cNvSpPr/>
            <p:nvPr/>
          </p:nvSpPr>
          <p:spPr bwMode="auto">
            <a:xfrm>
              <a:off x="7723924" y="5740928"/>
              <a:ext cx="462659" cy="492648"/>
            </a:xfrm>
            <a:custGeom>
              <a:avLst/>
              <a:gdLst>
                <a:gd name="T0" fmla="*/ 33 w 491"/>
                <a:gd name="T1" fmla="*/ 35 h 522"/>
                <a:gd name="T2" fmla="*/ 18 w 491"/>
                <a:gd name="T3" fmla="*/ 110 h 522"/>
                <a:gd name="T4" fmla="*/ 213 w 491"/>
                <a:gd name="T5" fmla="*/ 358 h 522"/>
                <a:gd name="T6" fmla="*/ 448 w 491"/>
                <a:gd name="T7" fmla="*/ 493 h 522"/>
                <a:gd name="T8" fmla="*/ 389 w 491"/>
                <a:gd name="T9" fmla="*/ 284 h 522"/>
                <a:gd name="T10" fmla="*/ 229 w 491"/>
                <a:gd name="T11" fmla="*/ 90 h 522"/>
                <a:gd name="T12" fmla="*/ 33 w 491"/>
                <a:gd name="T13" fmla="*/ 35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1" h="522">
                  <a:moveTo>
                    <a:pt x="33" y="35"/>
                  </a:moveTo>
                  <a:cubicBezTo>
                    <a:pt x="8" y="52"/>
                    <a:pt x="0" y="87"/>
                    <a:pt x="18" y="110"/>
                  </a:cubicBezTo>
                  <a:cubicBezTo>
                    <a:pt x="213" y="358"/>
                    <a:pt x="213" y="358"/>
                    <a:pt x="213" y="358"/>
                  </a:cubicBezTo>
                  <a:cubicBezTo>
                    <a:pt x="245" y="399"/>
                    <a:pt x="405" y="522"/>
                    <a:pt x="448" y="493"/>
                  </a:cubicBezTo>
                  <a:cubicBezTo>
                    <a:pt x="491" y="465"/>
                    <a:pt x="421" y="324"/>
                    <a:pt x="389" y="284"/>
                  </a:cubicBezTo>
                  <a:cubicBezTo>
                    <a:pt x="229" y="90"/>
                    <a:pt x="229" y="90"/>
                    <a:pt x="229" y="90"/>
                  </a:cubicBezTo>
                  <a:cubicBezTo>
                    <a:pt x="175" y="25"/>
                    <a:pt x="86" y="0"/>
                    <a:pt x="33" y="35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31" name="Freeform 32"/>
            <p:cNvSpPr/>
            <p:nvPr/>
          </p:nvSpPr>
          <p:spPr bwMode="auto">
            <a:xfrm>
              <a:off x="7727245" y="5795175"/>
              <a:ext cx="108470" cy="110707"/>
            </a:xfrm>
            <a:custGeom>
              <a:avLst/>
              <a:gdLst>
                <a:gd name="T0" fmla="*/ 69 w 114"/>
                <a:gd name="T1" fmla="*/ 117 h 117"/>
                <a:gd name="T2" fmla="*/ 114 w 114"/>
                <a:gd name="T3" fmla="*/ 49 h 117"/>
                <a:gd name="T4" fmla="*/ 0 w 114"/>
                <a:gd name="T5" fmla="*/ 27 h 117"/>
                <a:gd name="T6" fmla="*/ 69 w 114"/>
                <a:gd name="T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17">
                  <a:moveTo>
                    <a:pt x="69" y="117"/>
                  </a:moveTo>
                  <a:cubicBezTo>
                    <a:pt x="97" y="87"/>
                    <a:pt x="101" y="77"/>
                    <a:pt x="114" y="49"/>
                  </a:cubicBezTo>
                  <a:cubicBezTo>
                    <a:pt x="87" y="9"/>
                    <a:pt x="22" y="0"/>
                    <a:pt x="0" y="27"/>
                  </a:cubicBezTo>
                  <a:cubicBezTo>
                    <a:pt x="5" y="48"/>
                    <a:pt x="54" y="104"/>
                    <a:pt x="69" y="117"/>
                  </a:cubicBezTo>
                  <a:close/>
                </a:path>
              </a:pathLst>
            </a:custGeom>
            <a:solidFill>
              <a:srgbClr val="E0BF86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32" name="Freeform 33"/>
            <p:cNvSpPr/>
            <p:nvPr/>
          </p:nvSpPr>
          <p:spPr bwMode="auto">
            <a:xfrm>
              <a:off x="7644232" y="5249388"/>
              <a:ext cx="1013866" cy="1090467"/>
            </a:xfrm>
            <a:custGeom>
              <a:avLst/>
              <a:gdLst>
                <a:gd name="T0" fmla="*/ 230 w 1075"/>
                <a:gd name="T1" fmla="*/ 102 h 1155"/>
                <a:gd name="T2" fmla="*/ 341 w 1075"/>
                <a:gd name="T3" fmla="*/ 330 h 1155"/>
                <a:gd name="T4" fmla="*/ 514 w 1075"/>
                <a:gd name="T5" fmla="*/ 306 h 1155"/>
                <a:gd name="T6" fmla="*/ 677 w 1075"/>
                <a:gd name="T7" fmla="*/ 255 h 1155"/>
                <a:gd name="T8" fmla="*/ 845 w 1075"/>
                <a:gd name="T9" fmla="*/ 244 h 1155"/>
                <a:gd name="T10" fmla="*/ 1021 w 1075"/>
                <a:gd name="T11" fmla="*/ 596 h 1155"/>
                <a:gd name="T12" fmla="*/ 1029 w 1075"/>
                <a:gd name="T13" fmla="*/ 992 h 1155"/>
                <a:gd name="T14" fmla="*/ 859 w 1075"/>
                <a:gd name="T15" fmla="*/ 1027 h 1155"/>
                <a:gd name="T16" fmla="*/ 638 w 1075"/>
                <a:gd name="T17" fmla="*/ 1092 h 1155"/>
                <a:gd name="T18" fmla="*/ 472 w 1075"/>
                <a:gd name="T19" fmla="*/ 969 h 1155"/>
                <a:gd name="T20" fmla="*/ 64 w 1075"/>
                <a:gd name="T21" fmla="*/ 183 h 1155"/>
                <a:gd name="T22" fmla="*/ 230 w 1075"/>
                <a:gd name="T23" fmla="*/ 102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5" h="1155">
                  <a:moveTo>
                    <a:pt x="230" y="102"/>
                  </a:moveTo>
                  <a:cubicBezTo>
                    <a:pt x="341" y="330"/>
                    <a:pt x="341" y="330"/>
                    <a:pt x="341" y="330"/>
                  </a:cubicBezTo>
                  <a:cubicBezTo>
                    <a:pt x="352" y="253"/>
                    <a:pt x="468" y="235"/>
                    <a:pt x="514" y="306"/>
                  </a:cubicBezTo>
                  <a:cubicBezTo>
                    <a:pt x="514" y="225"/>
                    <a:pt x="623" y="199"/>
                    <a:pt x="677" y="255"/>
                  </a:cubicBezTo>
                  <a:cubicBezTo>
                    <a:pt x="689" y="180"/>
                    <a:pt x="806" y="168"/>
                    <a:pt x="845" y="244"/>
                  </a:cubicBezTo>
                  <a:cubicBezTo>
                    <a:pt x="1021" y="596"/>
                    <a:pt x="1021" y="596"/>
                    <a:pt x="1021" y="596"/>
                  </a:cubicBezTo>
                  <a:cubicBezTo>
                    <a:pt x="1075" y="704"/>
                    <a:pt x="1058" y="918"/>
                    <a:pt x="1029" y="992"/>
                  </a:cubicBezTo>
                  <a:cubicBezTo>
                    <a:pt x="1001" y="1061"/>
                    <a:pt x="904" y="994"/>
                    <a:pt x="859" y="1027"/>
                  </a:cubicBezTo>
                  <a:cubicBezTo>
                    <a:pt x="783" y="1081"/>
                    <a:pt x="745" y="1155"/>
                    <a:pt x="638" y="1092"/>
                  </a:cubicBezTo>
                  <a:cubicBezTo>
                    <a:pt x="560" y="1046"/>
                    <a:pt x="499" y="1021"/>
                    <a:pt x="472" y="969"/>
                  </a:cubicBezTo>
                  <a:cubicBezTo>
                    <a:pt x="64" y="183"/>
                    <a:pt x="64" y="183"/>
                    <a:pt x="64" y="183"/>
                  </a:cubicBezTo>
                  <a:cubicBezTo>
                    <a:pt x="0" y="60"/>
                    <a:pt x="180" y="0"/>
                    <a:pt x="230" y="102"/>
                  </a:cubicBez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33" name="Freeform 34"/>
            <p:cNvSpPr/>
            <p:nvPr/>
          </p:nvSpPr>
          <p:spPr bwMode="auto">
            <a:xfrm>
              <a:off x="7680757" y="5281493"/>
              <a:ext cx="179308" cy="166061"/>
            </a:xfrm>
            <a:custGeom>
              <a:avLst/>
              <a:gdLst>
                <a:gd name="T0" fmla="*/ 171 w 190"/>
                <a:gd name="T1" fmla="*/ 75 h 177"/>
                <a:gd name="T2" fmla="*/ 190 w 190"/>
                <a:gd name="T3" fmla="*/ 115 h 177"/>
                <a:gd name="T4" fmla="*/ 63 w 190"/>
                <a:gd name="T5" fmla="*/ 177 h 177"/>
                <a:gd name="T6" fmla="*/ 45 w 190"/>
                <a:gd name="T7" fmla="*/ 140 h 177"/>
                <a:gd name="T8" fmla="*/ 171 w 190"/>
                <a:gd name="T9" fmla="*/ 7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77">
                  <a:moveTo>
                    <a:pt x="171" y="75"/>
                  </a:moveTo>
                  <a:cubicBezTo>
                    <a:pt x="190" y="115"/>
                    <a:pt x="190" y="115"/>
                    <a:pt x="190" y="115"/>
                  </a:cubicBezTo>
                  <a:cubicBezTo>
                    <a:pt x="161" y="144"/>
                    <a:pt x="115" y="169"/>
                    <a:pt x="63" y="177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0" y="49"/>
                    <a:pt x="133" y="0"/>
                    <a:pt x="171" y="75"/>
                  </a:cubicBezTo>
                  <a:close/>
                </a:path>
              </a:pathLst>
            </a:custGeom>
            <a:solidFill>
              <a:srgbClr val="F7ECD9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8267383" y="5477445"/>
              <a:ext cx="77479" cy="126206"/>
            </a:xfrm>
            <a:custGeom>
              <a:avLst/>
              <a:gdLst>
                <a:gd name="T0" fmla="*/ 83 w 83"/>
                <a:gd name="T1" fmla="*/ 133 h 133"/>
                <a:gd name="T2" fmla="*/ 19 w 83"/>
                <a:gd name="T3" fmla="*/ 0 h 133"/>
                <a:gd name="T4" fmla="*/ 16 w 83"/>
                <a:gd name="T5" fmla="*/ 12 h 133"/>
                <a:gd name="T6" fmla="*/ 0 w 83"/>
                <a:gd name="T7" fmla="*/ 0 h 133"/>
                <a:gd name="T8" fmla="*/ 83 w 83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33">
                  <a:moveTo>
                    <a:pt x="83" y="133"/>
                  </a:moveTo>
                  <a:cubicBezTo>
                    <a:pt x="83" y="133"/>
                    <a:pt x="49" y="62"/>
                    <a:pt x="19" y="0"/>
                  </a:cubicBezTo>
                  <a:cubicBezTo>
                    <a:pt x="17" y="4"/>
                    <a:pt x="16" y="8"/>
                    <a:pt x="16" y="12"/>
                  </a:cubicBezTo>
                  <a:cubicBezTo>
                    <a:pt x="11" y="8"/>
                    <a:pt x="6" y="3"/>
                    <a:pt x="0" y="0"/>
                  </a:cubicBezTo>
                  <a:cubicBezTo>
                    <a:pt x="37" y="60"/>
                    <a:pt x="83" y="133"/>
                    <a:pt x="83" y="133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35" name="Freeform 36"/>
            <p:cNvSpPr/>
            <p:nvPr/>
          </p:nvSpPr>
          <p:spPr bwMode="auto">
            <a:xfrm>
              <a:off x="7961895" y="5549405"/>
              <a:ext cx="88547" cy="180453"/>
            </a:xfrm>
            <a:custGeom>
              <a:avLst/>
              <a:gdLst>
                <a:gd name="T0" fmla="*/ 0 w 94"/>
                <a:gd name="T1" fmla="*/ 20 h 191"/>
                <a:gd name="T2" fmla="*/ 6 w 94"/>
                <a:gd name="T3" fmla="*/ 0 h 191"/>
                <a:gd name="T4" fmla="*/ 94 w 94"/>
                <a:gd name="T5" fmla="*/ 191 h 191"/>
                <a:gd name="T6" fmla="*/ 0 w 94"/>
                <a:gd name="T7" fmla="*/ 22 h 191"/>
                <a:gd name="T8" fmla="*/ 0 w 94"/>
                <a:gd name="T9" fmla="*/ 2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91">
                  <a:moveTo>
                    <a:pt x="0" y="20"/>
                  </a:moveTo>
                  <a:cubicBezTo>
                    <a:pt x="1" y="13"/>
                    <a:pt x="3" y="6"/>
                    <a:pt x="6" y="0"/>
                  </a:cubicBezTo>
                  <a:cubicBezTo>
                    <a:pt x="39" y="71"/>
                    <a:pt x="94" y="191"/>
                    <a:pt x="94" y="191"/>
                  </a:cubicBezTo>
                  <a:cubicBezTo>
                    <a:pt x="94" y="191"/>
                    <a:pt x="26" y="73"/>
                    <a:pt x="0" y="22"/>
                  </a:cubicBezTo>
                  <a:cubicBezTo>
                    <a:pt x="0" y="23"/>
                    <a:pt x="0" y="22"/>
                    <a:pt x="0" y="20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36" name="Freeform 37"/>
            <p:cNvSpPr/>
            <p:nvPr/>
          </p:nvSpPr>
          <p:spPr bwMode="auto">
            <a:xfrm>
              <a:off x="8107998" y="5517299"/>
              <a:ext cx="95188" cy="154990"/>
            </a:xfrm>
            <a:custGeom>
              <a:avLst/>
              <a:gdLst>
                <a:gd name="T0" fmla="*/ 0 w 101"/>
                <a:gd name="T1" fmla="*/ 0 h 164"/>
                <a:gd name="T2" fmla="*/ 24 w 101"/>
                <a:gd name="T3" fmla="*/ 25 h 164"/>
                <a:gd name="T4" fmla="*/ 25 w 101"/>
                <a:gd name="T5" fmla="*/ 10 h 164"/>
                <a:gd name="T6" fmla="*/ 101 w 101"/>
                <a:gd name="T7" fmla="*/ 164 h 164"/>
                <a:gd name="T8" fmla="*/ 0 w 101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64">
                  <a:moveTo>
                    <a:pt x="0" y="0"/>
                  </a:moveTo>
                  <a:cubicBezTo>
                    <a:pt x="9" y="7"/>
                    <a:pt x="17" y="15"/>
                    <a:pt x="24" y="25"/>
                  </a:cubicBezTo>
                  <a:cubicBezTo>
                    <a:pt x="24" y="20"/>
                    <a:pt x="25" y="15"/>
                    <a:pt x="25" y="10"/>
                  </a:cubicBezTo>
                  <a:cubicBezTo>
                    <a:pt x="59" y="79"/>
                    <a:pt x="101" y="164"/>
                    <a:pt x="101" y="164"/>
                  </a:cubicBezTo>
                  <a:cubicBezTo>
                    <a:pt x="101" y="164"/>
                    <a:pt x="38" y="63"/>
                    <a:pt x="0" y="0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  <p:sp>
        <p:nvSpPr>
          <p:cNvPr id="48" name="直角三角形 47"/>
          <p:cNvSpPr/>
          <p:nvPr/>
        </p:nvSpPr>
        <p:spPr>
          <a:xfrm rot="13500907">
            <a:off x="-1333500" y="2095499"/>
            <a:ext cx="2667000" cy="2667000"/>
          </a:xfrm>
          <a:prstGeom prst="rtTriangle">
            <a:avLst/>
          </a:prstGeom>
          <a:solidFill>
            <a:srgbClr val="F26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55" name="直接连接符 54"/>
          <p:cNvCxnSpPr/>
          <p:nvPr/>
        </p:nvCxnSpPr>
        <p:spPr>
          <a:xfrm flipV="1">
            <a:off x="-198437" y="3530599"/>
            <a:ext cx="2176463" cy="2176462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50"/>
          <p:cNvSpPr txBox="1">
            <a:spLocks noChangeArrowheads="1"/>
          </p:cNvSpPr>
          <p:nvPr/>
        </p:nvSpPr>
        <p:spPr bwMode="auto">
          <a:xfrm>
            <a:off x="3159699" y="1776918"/>
            <a:ext cx="4694994" cy="70675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4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团队的裂变</a:t>
            </a:r>
          </a:p>
        </p:txBody>
      </p:sp>
      <p:sp>
        <p:nvSpPr>
          <p:cNvPr id="43" name="KSO_Shape"/>
          <p:cNvSpPr/>
          <p:nvPr/>
        </p:nvSpPr>
        <p:spPr bwMode="auto">
          <a:xfrm>
            <a:off x="473026" y="3149632"/>
            <a:ext cx="736795" cy="558736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0" name="文本框 50"/>
          <p:cNvSpPr txBox="1">
            <a:spLocks noChangeArrowheads="1"/>
          </p:cNvSpPr>
          <p:nvPr/>
        </p:nvSpPr>
        <p:spPr bwMode="auto">
          <a:xfrm>
            <a:off x="3159643" y="3332703"/>
            <a:ext cx="469499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以一传百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417270" y="344026"/>
            <a:ext cx="2495795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2495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一表三关</a:t>
            </a:r>
            <a:endParaRPr lang="en-US" sz="3200" b="1" dirty="0">
              <a:solidFill>
                <a:srgbClr val="000000"/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211015"/>
            <a:ext cx="168812" cy="759656"/>
          </a:xfrm>
          <a:prstGeom prst="rect">
            <a:avLst/>
          </a:prstGeom>
          <a:solidFill>
            <a:srgbClr val="12A8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同心圆 18"/>
          <p:cNvSpPr/>
          <p:nvPr/>
        </p:nvSpPr>
        <p:spPr>
          <a:xfrm>
            <a:off x="1376102" y="1163568"/>
            <a:ext cx="1151696" cy="1154283"/>
          </a:xfrm>
          <a:prstGeom prst="donut">
            <a:avLst>
              <a:gd name="adj" fmla="val 11010"/>
            </a:avLst>
          </a:prstGeom>
          <a:solidFill>
            <a:srgbClr val="12A89D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0" name="组合 6"/>
          <p:cNvGrpSpPr/>
          <p:nvPr/>
        </p:nvGrpSpPr>
        <p:grpSpPr>
          <a:xfrm>
            <a:off x="1500497" y="1300292"/>
            <a:ext cx="898255" cy="900273"/>
            <a:chOff x="1622277" y="-551855"/>
            <a:chExt cx="1056577" cy="1056560"/>
          </a:xfrm>
          <a:solidFill>
            <a:srgbClr val="F2644C"/>
          </a:solidFill>
        </p:grpSpPr>
        <p:sp>
          <p:nvSpPr>
            <p:cNvPr id="21" name="椭圆 20"/>
            <p:cNvSpPr/>
            <p:nvPr/>
          </p:nvSpPr>
          <p:spPr>
            <a:xfrm>
              <a:off x="1622277" y="-551855"/>
              <a:ext cx="1056577" cy="10565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椭圆 5"/>
            <p:cNvSpPr/>
            <p:nvPr/>
          </p:nvSpPr>
          <p:spPr>
            <a:xfrm>
              <a:off x="1803843" y="-345669"/>
              <a:ext cx="747113" cy="7471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4000" kern="1200" dirty="0">
                  <a:solidFill>
                    <a:schemeClr val="bg1"/>
                  </a:solidFill>
                  <a:latin typeface="Segoe UI Light" pitchFamily="34" charset="0"/>
                  <a:cs typeface="Segoe UI Light" pitchFamily="34" charset="0"/>
                </a:rPr>
                <a:t>01</a:t>
              </a:r>
              <a:endParaRPr lang="zh-CN" altLang="en-US" sz="4000" kern="1200" dirty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endParaRPr>
            </a:p>
          </p:txBody>
        </p:sp>
      </p:grpSp>
      <p:sp>
        <p:nvSpPr>
          <p:cNvPr id="27" name="同心圆 26"/>
          <p:cNvSpPr/>
          <p:nvPr/>
        </p:nvSpPr>
        <p:spPr>
          <a:xfrm>
            <a:off x="1388432" y="2479475"/>
            <a:ext cx="1139366" cy="1157576"/>
          </a:xfrm>
          <a:prstGeom prst="donut">
            <a:avLst>
              <a:gd name="adj" fmla="val 11010"/>
            </a:avLst>
          </a:prstGeom>
          <a:solidFill>
            <a:srgbClr val="12A89D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8" name="组合 14"/>
          <p:cNvGrpSpPr/>
          <p:nvPr/>
        </p:nvGrpSpPr>
        <p:grpSpPr>
          <a:xfrm>
            <a:off x="1512828" y="2603871"/>
            <a:ext cx="888638" cy="902841"/>
            <a:chOff x="3711644" y="-250949"/>
            <a:chExt cx="1056577" cy="1056560"/>
          </a:xfrm>
          <a:solidFill>
            <a:srgbClr val="F2644C"/>
          </a:solidFill>
        </p:grpSpPr>
        <p:sp>
          <p:nvSpPr>
            <p:cNvPr id="29" name="椭圆 28"/>
            <p:cNvSpPr/>
            <p:nvPr/>
          </p:nvSpPr>
          <p:spPr>
            <a:xfrm>
              <a:off x="3711644" y="-250949"/>
              <a:ext cx="1056577" cy="10565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椭圆 5"/>
            <p:cNvSpPr/>
            <p:nvPr/>
          </p:nvSpPr>
          <p:spPr>
            <a:xfrm>
              <a:off x="3866376" y="-24080"/>
              <a:ext cx="747113" cy="7471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4000" kern="1200" dirty="0">
                  <a:solidFill>
                    <a:schemeClr val="bg1"/>
                  </a:solidFill>
                  <a:latin typeface="Segoe UI Light" pitchFamily="34" charset="0"/>
                  <a:cs typeface="Segoe UI Light" pitchFamily="34" charset="0"/>
                </a:rPr>
                <a:t>02</a:t>
              </a:r>
              <a:endParaRPr lang="zh-CN" altLang="en-US" sz="4000" kern="1200" dirty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endParaRPr>
            </a:p>
          </p:txBody>
        </p:sp>
      </p:grpSp>
      <p:sp>
        <p:nvSpPr>
          <p:cNvPr id="39" name="同心圆 38"/>
          <p:cNvSpPr/>
          <p:nvPr/>
        </p:nvSpPr>
        <p:spPr>
          <a:xfrm>
            <a:off x="1405194" y="3753813"/>
            <a:ext cx="1139366" cy="1157576"/>
          </a:xfrm>
          <a:prstGeom prst="donut">
            <a:avLst>
              <a:gd name="adj" fmla="val 11010"/>
            </a:avLst>
          </a:prstGeom>
          <a:solidFill>
            <a:srgbClr val="12A89D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0" name="组合 14"/>
          <p:cNvGrpSpPr/>
          <p:nvPr/>
        </p:nvGrpSpPr>
        <p:grpSpPr>
          <a:xfrm>
            <a:off x="1529590" y="3878209"/>
            <a:ext cx="888638" cy="902841"/>
            <a:chOff x="3711644" y="-250949"/>
            <a:chExt cx="1056577" cy="1056560"/>
          </a:xfrm>
          <a:solidFill>
            <a:srgbClr val="F2644C"/>
          </a:solidFill>
        </p:grpSpPr>
        <p:sp>
          <p:nvSpPr>
            <p:cNvPr id="41" name="椭圆 40"/>
            <p:cNvSpPr/>
            <p:nvPr/>
          </p:nvSpPr>
          <p:spPr>
            <a:xfrm>
              <a:off x="3711644" y="-250949"/>
              <a:ext cx="1056577" cy="10565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椭圆 5"/>
            <p:cNvSpPr/>
            <p:nvPr/>
          </p:nvSpPr>
          <p:spPr>
            <a:xfrm>
              <a:off x="3866376" y="-24080"/>
              <a:ext cx="747113" cy="7471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4000" kern="1200" dirty="0">
                  <a:solidFill>
                    <a:schemeClr val="bg1"/>
                  </a:solidFill>
                  <a:latin typeface="Segoe UI Light" pitchFamily="34" charset="0"/>
                  <a:cs typeface="Segoe UI Light" pitchFamily="34" charset="0"/>
                </a:rPr>
                <a:t>03</a:t>
              </a:r>
              <a:endParaRPr lang="zh-CN" altLang="en-US" sz="4000" kern="1200" dirty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endParaRPr>
            </a:p>
          </p:txBody>
        </p:sp>
      </p:grpSp>
      <p:sp>
        <p:nvSpPr>
          <p:cNvPr id="43" name="同心圆 42"/>
          <p:cNvSpPr/>
          <p:nvPr/>
        </p:nvSpPr>
        <p:spPr>
          <a:xfrm>
            <a:off x="1417525" y="4986712"/>
            <a:ext cx="1139366" cy="1157576"/>
          </a:xfrm>
          <a:prstGeom prst="donut">
            <a:avLst>
              <a:gd name="adj" fmla="val 11010"/>
            </a:avLst>
          </a:prstGeom>
          <a:solidFill>
            <a:srgbClr val="12A89D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4" name="组合 14"/>
          <p:cNvGrpSpPr/>
          <p:nvPr/>
        </p:nvGrpSpPr>
        <p:grpSpPr>
          <a:xfrm>
            <a:off x="1541921" y="5111108"/>
            <a:ext cx="888638" cy="902841"/>
            <a:chOff x="3711644" y="-250949"/>
            <a:chExt cx="1056577" cy="1056560"/>
          </a:xfrm>
          <a:solidFill>
            <a:srgbClr val="F2644C"/>
          </a:solidFill>
        </p:grpSpPr>
        <p:sp>
          <p:nvSpPr>
            <p:cNvPr id="45" name="椭圆 44"/>
            <p:cNvSpPr/>
            <p:nvPr/>
          </p:nvSpPr>
          <p:spPr>
            <a:xfrm>
              <a:off x="3711644" y="-250949"/>
              <a:ext cx="1056577" cy="10565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椭圆 5"/>
            <p:cNvSpPr/>
            <p:nvPr/>
          </p:nvSpPr>
          <p:spPr>
            <a:xfrm>
              <a:off x="3866376" y="-24080"/>
              <a:ext cx="747113" cy="7471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4000" kern="1200" dirty="0">
                  <a:solidFill>
                    <a:schemeClr val="bg1"/>
                  </a:solidFill>
                  <a:latin typeface="Segoe UI Light" pitchFamily="34" charset="0"/>
                  <a:cs typeface="Segoe UI Light" pitchFamily="34" charset="0"/>
                </a:rPr>
                <a:t>04</a:t>
              </a:r>
              <a:endParaRPr lang="zh-CN" altLang="en-US" sz="4000" kern="1200" dirty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endParaRPr>
            </a:p>
          </p:txBody>
        </p:sp>
      </p:grpSp>
      <p:sp>
        <p:nvSpPr>
          <p:cNvPr id="24" name="TextBox 13"/>
          <p:cNvSpPr txBox="1"/>
          <p:nvPr/>
        </p:nvSpPr>
        <p:spPr>
          <a:xfrm>
            <a:off x="3407410" y="5311140"/>
            <a:ext cx="5283835" cy="52197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2495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销售关：顾问式销售思维培养</a:t>
            </a:r>
            <a:endParaRPr lang="en-US" sz="3200" b="1" dirty="0">
              <a:solidFill>
                <a:srgbClr val="000000"/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3397868" y="3990979"/>
            <a:ext cx="4897894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2495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平台关：阿里平台基本操作</a:t>
            </a:r>
            <a:endParaRPr lang="en-US" sz="3200" b="1" dirty="0">
              <a:solidFill>
                <a:srgbClr val="000000"/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3307068" y="2751852"/>
            <a:ext cx="3894301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2495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产品关： 工厂的实习</a:t>
            </a:r>
            <a:endParaRPr lang="en-US" sz="3200" b="1" dirty="0">
              <a:solidFill>
                <a:srgbClr val="000000"/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3283825" y="1418155"/>
            <a:ext cx="3133906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2495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新兵培训计划表</a:t>
            </a:r>
            <a:endParaRPr lang="en-US" sz="3200" b="1" dirty="0">
              <a:solidFill>
                <a:srgbClr val="000000"/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525605" y="376236"/>
            <a:ext cx="2495795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2495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一拖二模式</a:t>
            </a:r>
            <a:endParaRPr lang="en-US" sz="3200" b="1" dirty="0">
              <a:solidFill>
                <a:srgbClr val="000000"/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211015"/>
            <a:ext cx="168812" cy="759656"/>
          </a:xfrm>
          <a:prstGeom prst="rect">
            <a:avLst/>
          </a:prstGeom>
          <a:solidFill>
            <a:srgbClr val="12A8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272" y="899933"/>
            <a:ext cx="8020911" cy="51358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A8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文本框 100"/>
          <p:cNvSpPr txBox="1">
            <a:spLocks noChangeArrowheads="1"/>
          </p:cNvSpPr>
          <p:nvPr/>
        </p:nvSpPr>
        <p:spPr bwMode="auto">
          <a:xfrm>
            <a:off x="5906893" y="1365277"/>
            <a:ext cx="3621087" cy="10144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6000">
                <a:solidFill>
                  <a:srgbClr val="FFFFFF"/>
                </a:solidFill>
                <a:latin typeface="Impact" pitchFamily="34" charset="0"/>
              </a:rPr>
              <a:t>THANK </a:t>
            </a:r>
            <a:r>
              <a:rPr lang="en-US" altLang="zh-CN" sz="6000">
                <a:latin typeface="Impact" pitchFamily="34" charset="0"/>
              </a:rPr>
              <a:t>YOU</a:t>
            </a:r>
            <a:endParaRPr lang="zh-CN" altLang="en-US" sz="6000">
              <a:latin typeface="Impact" pitchFamily="34" charset="0"/>
            </a:endParaRPr>
          </a:p>
        </p:txBody>
      </p:sp>
      <p:sp>
        <p:nvSpPr>
          <p:cNvPr id="17412" name="文本框 101"/>
          <p:cNvSpPr txBox="1">
            <a:spLocks noChangeArrowheads="1"/>
          </p:cNvSpPr>
          <p:nvPr/>
        </p:nvSpPr>
        <p:spPr bwMode="auto">
          <a:xfrm>
            <a:off x="5340985" y="3633470"/>
            <a:ext cx="5205730" cy="6134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湖南立一环境科技有限公司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7521335" y="2799573"/>
            <a:ext cx="2074863" cy="6134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prstClr val="white"/>
                </a:solidFill>
                <a:latin typeface="微软雅黑" charset="0"/>
                <a:ea typeface="微软雅黑" charset="0"/>
                <a:cs typeface="微软雅黑"/>
              </a:rPr>
              <a:t>陈 姝</a:t>
            </a:r>
          </a:p>
        </p:txBody>
      </p:sp>
      <p:sp>
        <p:nvSpPr>
          <p:cNvPr id="104" name="矩形 103"/>
          <p:cNvSpPr/>
          <p:nvPr/>
        </p:nvSpPr>
        <p:spPr>
          <a:xfrm>
            <a:off x="9435904" y="1558952"/>
            <a:ext cx="160338" cy="646112"/>
          </a:xfrm>
          <a:prstGeom prst="rect">
            <a:avLst/>
          </a:prstGeom>
          <a:solidFill>
            <a:srgbClr val="F26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85" y="994410"/>
            <a:ext cx="4542790" cy="4133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A8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文本框 101"/>
          <p:cNvSpPr txBox="1">
            <a:spLocks noChangeArrowheads="1"/>
          </p:cNvSpPr>
          <p:nvPr/>
        </p:nvSpPr>
        <p:spPr bwMode="auto">
          <a:xfrm>
            <a:off x="5669081" y="749180"/>
            <a:ext cx="5670610" cy="45148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湖南立一环境科技有限公司</a:t>
            </a:r>
          </a:p>
          <a:p>
            <a:pPr eaLnBrk="1" hangingPunct="1"/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外贸经理</a:t>
            </a:r>
          </a:p>
          <a:p>
            <a:pPr eaLnBrk="1" hangingPunct="1"/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5年外贸人</a:t>
            </a:r>
          </a:p>
          <a:p>
            <a:pPr eaLnBrk="1" hangingPunct="1"/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业余羽毛球冠军</a:t>
            </a:r>
          </a:p>
          <a:p>
            <a:pPr eaLnBrk="1" hangingPunct="1"/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陈 姝</a:t>
            </a:r>
          </a:p>
        </p:txBody>
      </p:sp>
      <p:sp>
        <p:nvSpPr>
          <p:cNvPr id="104" name="矩形 103"/>
          <p:cNvSpPr/>
          <p:nvPr/>
        </p:nvSpPr>
        <p:spPr>
          <a:xfrm>
            <a:off x="986759" y="743536"/>
            <a:ext cx="180000" cy="1908000"/>
          </a:xfrm>
          <a:prstGeom prst="rect">
            <a:avLst/>
          </a:prstGeom>
          <a:solidFill>
            <a:srgbClr val="F26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028" y="749214"/>
            <a:ext cx="3746500" cy="4508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0" y="211015"/>
            <a:ext cx="168812" cy="759656"/>
          </a:xfrm>
          <a:prstGeom prst="rect">
            <a:avLst/>
          </a:prstGeom>
          <a:solidFill>
            <a:srgbClr val="12A8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MH_PageTitle"/>
          <p:cNvSpPr/>
          <p:nvPr>
            <p:custDataLst>
              <p:tags r:id="rId1"/>
            </p:custDataLst>
          </p:nvPr>
        </p:nvSpPr>
        <p:spPr>
          <a:xfrm>
            <a:off x="2304833" y="2032656"/>
            <a:ext cx="3035300" cy="3035300"/>
          </a:xfrm>
          <a:prstGeom prst="ellipse">
            <a:avLst/>
          </a:prstGeom>
          <a:noFill/>
          <a:ln w="15875">
            <a:solidFill>
              <a:srgbClr val="12A89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6400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</a:endParaRPr>
          </a:p>
        </p:txBody>
      </p:sp>
      <p:sp>
        <p:nvSpPr>
          <p:cNvPr id="31" name="MH_Picture_1"/>
          <p:cNvSpPr/>
          <p:nvPr>
            <p:custDataLst>
              <p:tags r:id="rId2"/>
            </p:custDataLst>
          </p:nvPr>
        </p:nvSpPr>
        <p:spPr>
          <a:xfrm>
            <a:off x="1961933" y="991256"/>
            <a:ext cx="2197100" cy="2197100"/>
          </a:xfrm>
          <a:prstGeom prst="ellipse">
            <a:avLst/>
          </a:prstGeom>
          <a:solidFill>
            <a:srgbClr val="12A89D"/>
          </a:solidFill>
          <a:ln w="101600">
            <a:solidFill>
              <a:srgbClr val="12A8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" name="MH_Text_1"/>
          <p:cNvSpPr txBox="1"/>
          <p:nvPr>
            <p:custDataLst>
              <p:tags r:id="rId3"/>
            </p:custDataLst>
          </p:nvPr>
        </p:nvSpPr>
        <p:spPr>
          <a:xfrm>
            <a:off x="6248989" y="2179356"/>
            <a:ext cx="3656232" cy="3194343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171450" indent="215900" defTabSz="91249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zh-CN" sz="32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  <a:sym typeface="Arial" pitchFamily="34" charset="0"/>
              </a:rPr>
              <a:t>  “</a:t>
            </a:r>
            <a:r>
              <a:rPr lang="en-US" altLang="zh-CN" sz="3200" b="1" dirty="0">
                <a:solidFill>
                  <a:srgbClr val="000000"/>
                </a:solidFill>
                <a:latin typeface="微软雅黑"/>
                <a:ea typeface="微软雅黑"/>
                <a:cs typeface="微软雅黑"/>
                <a:sym typeface="Arial" pitchFamily="34" charset="0"/>
              </a:rPr>
              <a:t>0 ”</a:t>
            </a:r>
            <a:r>
              <a:rPr lang="zh-CN" altLang="en-US" sz="32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  <a:sym typeface="Arial" pitchFamily="34" charset="0"/>
              </a:rPr>
              <a:t>返点率</a:t>
            </a:r>
            <a:endParaRPr lang="en-US" altLang="zh-CN" sz="3200" dirty="0">
              <a:solidFill>
                <a:srgbClr val="000000"/>
              </a:solidFill>
              <a:latin typeface="微软雅黑"/>
              <a:ea typeface="微软雅黑"/>
              <a:cs typeface="微软雅黑"/>
              <a:sym typeface="Arial" pitchFamily="34" charset="0"/>
            </a:endParaRPr>
          </a:p>
          <a:p>
            <a:pPr marL="171450" indent="215900" defTabSz="91249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CN" altLang="en-US" sz="32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  <a:sym typeface="Arial" pitchFamily="34" charset="0"/>
              </a:rPr>
              <a:t>  渠道单一</a:t>
            </a:r>
          </a:p>
          <a:p>
            <a:pPr marL="171450" indent="215900" defTabSz="91249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CN" altLang="en-US" sz="32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  <a:sym typeface="Arial" pitchFamily="34" charset="0"/>
              </a:rPr>
              <a:t>  个人英雄</a:t>
            </a:r>
            <a:endParaRPr lang="en-US" altLang="zh-CN" sz="3200" dirty="0">
              <a:solidFill>
                <a:srgbClr val="000000"/>
              </a:solidFill>
              <a:latin typeface="微软雅黑"/>
              <a:ea typeface="微软雅黑"/>
              <a:cs typeface="微软雅黑"/>
              <a:sym typeface="Arial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731096" y="3489807"/>
            <a:ext cx="223651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2495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我们的痛点</a:t>
            </a:r>
            <a:endParaRPr lang="en-US" altLang="zh-CN" sz="3200" b="1" dirty="0">
              <a:solidFill>
                <a:srgbClr val="000000"/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35" name="KSO_Shape"/>
          <p:cNvSpPr/>
          <p:nvPr/>
        </p:nvSpPr>
        <p:spPr bwMode="auto">
          <a:xfrm>
            <a:off x="2414443" y="1680378"/>
            <a:ext cx="1366574" cy="956602"/>
          </a:xfrm>
          <a:custGeom>
            <a:avLst/>
            <a:gdLst/>
            <a:ahLst/>
            <a:cxnLst/>
            <a:rect l="0" t="0" r="r" b="b"/>
            <a:pathLst>
              <a:path w="5226050" h="3657600">
                <a:moveTo>
                  <a:pt x="3327400" y="1387475"/>
                </a:moveTo>
                <a:lnTo>
                  <a:pt x="3327400" y="1631950"/>
                </a:lnTo>
                <a:lnTo>
                  <a:pt x="3092450" y="1631950"/>
                </a:lnTo>
                <a:lnTo>
                  <a:pt x="3092450" y="1622425"/>
                </a:lnTo>
                <a:lnTo>
                  <a:pt x="3327400" y="1387475"/>
                </a:lnTo>
                <a:close/>
                <a:moveTo>
                  <a:pt x="3648075" y="1212850"/>
                </a:moveTo>
                <a:lnTo>
                  <a:pt x="3886200" y="1212850"/>
                </a:lnTo>
                <a:lnTo>
                  <a:pt x="3886200" y="1631950"/>
                </a:lnTo>
                <a:lnTo>
                  <a:pt x="3648075" y="1631950"/>
                </a:lnTo>
                <a:lnTo>
                  <a:pt x="3648075" y="1212850"/>
                </a:lnTo>
                <a:close/>
                <a:moveTo>
                  <a:pt x="3498850" y="1212850"/>
                </a:moveTo>
                <a:lnTo>
                  <a:pt x="3606800" y="1212850"/>
                </a:lnTo>
                <a:lnTo>
                  <a:pt x="3606800" y="1631950"/>
                </a:lnTo>
                <a:lnTo>
                  <a:pt x="3368675" y="1631950"/>
                </a:lnTo>
                <a:lnTo>
                  <a:pt x="3368675" y="1343025"/>
                </a:lnTo>
                <a:lnTo>
                  <a:pt x="3498850" y="1212850"/>
                </a:lnTo>
                <a:close/>
                <a:moveTo>
                  <a:pt x="2470150" y="1060450"/>
                </a:moveTo>
                <a:lnTo>
                  <a:pt x="2489200" y="1060450"/>
                </a:lnTo>
                <a:lnTo>
                  <a:pt x="2511425" y="1060450"/>
                </a:lnTo>
                <a:lnTo>
                  <a:pt x="2530475" y="1066800"/>
                </a:lnTo>
                <a:lnTo>
                  <a:pt x="2549525" y="1076325"/>
                </a:lnTo>
                <a:lnTo>
                  <a:pt x="2565400" y="1089025"/>
                </a:lnTo>
                <a:lnTo>
                  <a:pt x="2578100" y="1104900"/>
                </a:lnTo>
                <a:lnTo>
                  <a:pt x="2590800" y="1123950"/>
                </a:lnTo>
                <a:lnTo>
                  <a:pt x="2597150" y="1143000"/>
                </a:lnTo>
                <a:lnTo>
                  <a:pt x="2600325" y="1165225"/>
                </a:lnTo>
                <a:lnTo>
                  <a:pt x="2597150" y="1187450"/>
                </a:lnTo>
                <a:lnTo>
                  <a:pt x="2590800" y="1206500"/>
                </a:lnTo>
                <a:lnTo>
                  <a:pt x="2581275" y="1225550"/>
                </a:lnTo>
                <a:lnTo>
                  <a:pt x="2568575" y="1241425"/>
                </a:lnTo>
                <a:lnTo>
                  <a:pt x="2552700" y="1254125"/>
                </a:lnTo>
                <a:lnTo>
                  <a:pt x="2533650" y="1266825"/>
                </a:lnTo>
                <a:lnTo>
                  <a:pt x="2514600" y="1273175"/>
                </a:lnTo>
                <a:lnTo>
                  <a:pt x="1568371" y="1588585"/>
                </a:lnTo>
                <a:lnTo>
                  <a:pt x="1470025" y="2333625"/>
                </a:lnTo>
                <a:lnTo>
                  <a:pt x="1463675" y="2362200"/>
                </a:lnTo>
                <a:lnTo>
                  <a:pt x="1457325" y="2387600"/>
                </a:lnTo>
                <a:lnTo>
                  <a:pt x="1444625" y="2409825"/>
                </a:lnTo>
                <a:lnTo>
                  <a:pt x="1441450" y="2414588"/>
                </a:lnTo>
                <a:lnTo>
                  <a:pt x="1441450" y="3508375"/>
                </a:lnTo>
                <a:lnTo>
                  <a:pt x="1438275" y="3536950"/>
                </a:lnTo>
                <a:lnTo>
                  <a:pt x="1431925" y="3565525"/>
                </a:lnTo>
                <a:lnTo>
                  <a:pt x="1416050" y="3590925"/>
                </a:lnTo>
                <a:lnTo>
                  <a:pt x="1400175" y="3613150"/>
                </a:lnTo>
                <a:lnTo>
                  <a:pt x="1377950" y="3632200"/>
                </a:lnTo>
                <a:lnTo>
                  <a:pt x="1352550" y="3644900"/>
                </a:lnTo>
                <a:lnTo>
                  <a:pt x="1323975" y="3654425"/>
                </a:lnTo>
                <a:lnTo>
                  <a:pt x="1292225" y="3657600"/>
                </a:lnTo>
                <a:lnTo>
                  <a:pt x="1263650" y="3654425"/>
                </a:lnTo>
                <a:lnTo>
                  <a:pt x="1235075" y="3644900"/>
                </a:lnTo>
                <a:lnTo>
                  <a:pt x="1209675" y="3632200"/>
                </a:lnTo>
                <a:lnTo>
                  <a:pt x="1187450" y="3613150"/>
                </a:lnTo>
                <a:lnTo>
                  <a:pt x="1168400" y="3590925"/>
                </a:lnTo>
                <a:lnTo>
                  <a:pt x="1155700" y="3565525"/>
                </a:lnTo>
                <a:lnTo>
                  <a:pt x="1146175" y="3536950"/>
                </a:lnTo>
                <a:lnTo>
                  <a:pt x="1143000" y="3508375"/>
                </a:lnTo>
                <a:lnTo>
                  <a:pt x="1143000" y="2473801"/>
                </a:lnTo>
                <a:lnTo>
                  <a:pt x="1139825" y="2473325"/>
                </a:lnTo>
                <a:lnTo>
                  <a:pt x="1031875" y="2459831"/>
                </a:lnTo>
                <a:lnTo>
                  <a:pt x="1031875" y="3508375"/>
                </a:lnTo>
                <a:lnTo>
                  <a:pt x="1028700" y="3536950"/>
                </a:lnTo>
                <a:lnTo>
                  <a:pt x="1019175" y="3565525"/>
                </a:lnTo>
                <a:lnTo>
                  <a:pt x="1006475" y="3590925"/>
                </a:lnTo>
                <a:lnTo>
                  <a:pt x="987425" y="3613150"/>
                </a:lnTo>
                <a:lnTo>
                  <a:pt x="965200" y="3632200"/>
                </a:lnTo>
                <a:lnTo>
                  <a:pt x="939800" y="3644900"/>
                </a:lnTo>
                <a:lnTo>
                  <a:pt x="911225" y="3654425"/>
                </a:lnTo>
                <a:lnTo>
                  <a:pt x="882650" y="3657600"/>
                </a:lnTo>
                <a:lnTo>
                  <a:pt x="850900" y="3654425"/>
                </a:lnTo>
                <a:lnTo>
                  <a:pt x="822325" y="3644900"/>
                </a:lnTo>
                <a:lnTo>
                  <a:pt x="796925" y="3632200"/>
                </a:lnTo>
                <a:lnTo>
                  <a:pt x="774700" y="3613150"/>
                </a:lnTo>
                <a:lnTo>
                  <a:pt x="755650" y="3590925"/>
                </a:lnTo>
                <a:lnTo>
                  <a:pt x="742950" y="3565525"/>
                </a:lnTo>
                <a:lnTo>
                  <a:pt x="733425" y="3536950"/>
                </a:lnTo>
                <a:lnTo>
                  <a:pt x="730250" y="3508375"/>
                </a:lnTo>
                <a:lnTo>
                  <a:pt x="730250" y="2397125"/>
                </a:lnTo>
                <a:lnTo>
                  <a:pt x="733425" y="2368550"/>
                </a:lnTo>
                <a:lnTo>
                  <a:pt x="742950" y="2339975"/>
                </a:lnTo>
                <a:lnTo>
                  <a:pt x="743744" y="2338388"/>
                </a:lnTo>
                <a:lnTo>
                  <a:pt x="742950" y="2336800"/>
                </a:lnTo>
                <a:lnTo>
                  <a:pt x="736600" y="2314575"/>
                </a:lnTo>
                <a:lnTo>
                  <a:pt x="730250" y="2292350"/>
                </a:lnTo>
                <a:lnTo>
                  <a:pt x="730250" y="2263775"/>
                </a:lnTo>
                <a:lnTo>
                  <a:pt x="733425" y="2235200"/>
                </a:lnTo>
                <a:lnTo>
                  <a:pt x="825831" y="1545236"/>
                </a:lnTo>
                <a:lnTo>
                  <a:pt x="679450" y="1892300"/>
                </a:lnTo>
                <a:lnTo>
                  <a:pt x="669925" y="1911350"/>
                </a:lnTo>
                <a:lnTo>
                  <a:pt x="669217" y="1912766"/>
                </a:lnTo>
                <a:lnTo>
                  <a:pt x="666750" y="1917700"/>
                </a:lnTo>
                <a:lnTo>
                  <a:pt x="657225" y="1936750"/>
                </a:lnTo>
                <a:lnTo>
                  <a:pt x="641350" y="1952625"/>
                </a:lnTo>
                <a:lnTo>
                  <a:pt x="625475" y="1962150"/>
                </a:lnTo>
                <a:lnTo>
                  <a:pt x="606425" y="1971675"/>
                </a:lnTo>
                <a:lnTo>
                  <a:pt x="584200" y="1974850"/>
                </a:lnTo>
                <a:lnTo>
                  <a:pt x="561975" y="1974850"/>
                </a:lnTo>
                <a:lnTo>
                  <a:pt x="542925" y="1971675"/>
                </a:lnTo>
                <a:lnTo>
                  <a:pt x="76200" y="1774825"/>
                </a:lnTo>
                <a:lnTo>
                  <a:pt x="57150" y="1765300"/>
                </a:lnTo>
                <a:lnTo>
                  <a:pt x="38100" y="1752600"/>
                </a:lnTo>
                <a:lnTo>
                  <a:pt x="25400" y="1739900"/>
                </a:lnTo>
                <a:lnTo>
                  <a:pt x="12700" y="1720850"/>
                </a:lnTo>
                <a:lnTo>
                  <a:pt x="3175" y="1704975"/>
                </a:lnTo>
                <a:lnTo>
                  <a:pt x="0" y="1682750"/>
                </a:lnTo>
                <a:lnTo>
                  <a:pt x="0" y="1660525"/>
                </a:lnTo>
                <a:lnTo>
                  <a:pt x="3175" y="1641475"/>
                </a:lnTo>
                <a:lnTo>
                  <a:pt x="12700" y="1619250"/>
                </a:lnTo>
                <a:lnTo>
                  <a:pt x="22225" y="1603375"/>
                </a:lnTo>
                <a:lnTo>
                  <a:pt x="38100" y="1587500"/>
                </a:lnTo>
                <a:lnTo>
                  <a:pt x="53975" y="1574800"/>
                </a:lnTo>
                <a:lnTo>
                  <a:pt x="73025" y="1568450"/>
                </a:lnTo>
                <a:lnTo>
                  <a:pt x="95250" y="1562100"/>
                </a:lnTo>
                <a:lnTo>
                  <a:pt x="114300" y="1562100"/>
                </a:lnTo>
                <a:lnTo>
                  <a:pt x="136525" y="1568450"/>
                </a:lnTo>
                <a:lnTo>
                  <a:pt x="516862" y="1728864"/>
                </a:lnTo>
                <a:lnTo>
                  <a:pt x="669925" y="1368425"/>
                </a:lnTo>
                <a:lnTo>
                  <a:pt x="679450" y="1346200"/>
                </a:lnTo>
                <a:lnTo>
                  <a:pt x="688975" y="1330325"/>
                </a:lnTo>
                <a:lnTo>
                  <a:pt x="704850" y="1314450"/>
                </a:lnTo>
                <a:lnTo>
                  <a:pt x="714375" y="1304925"/>
                </a:lnTo>
                <a:lnTo>
                  <a:pt x="730250" y="1295400"/>
                </a:lnTo>
                <a:lnTo>
                  <a:pt x="746125" y="1285875"/>
                </a:lnTo>
                <a:lnTo>
                  <a:pt x="787400" y="1273175"/>
                </a:lnTo>
                <a:lnTo>
                  <a:pt x="831850" y="1260475"/>
                </a:lnTo>
                <a:lnTo>
                  <a:pt x="882650" y="1254125"/>
                </a:lnTo>
                <a:lnTo>
                  <a:pt x="936625" y="1250950"/>
                </a:lnTo>
                <a:lnTo>
                  <a:pt x="990600" y="1250950"/>
                </a:lnTo>
                <a:lnTo>
                  <a:pt x="1092200" y="1250950"/>
                </a:lnTo>
                <a:lnTo>
                  <a:pt x="1171575" y="1260475"/>
                </a:lnTo>
                <a:lnTo>
                  <a:pt x="1301750" y="1276350"/>
                </a:lnTo>
                <a:lnTo>
                  <a:pt x="1377950" y="1289050"/>
                </a:lnTo>
                <a:lnTo>
                  <a:pt x="1473200" y="1311275"/>
                </a:lnTo>
                <a:lnTo>
                  <a:pt x="1524000" y="1323975"/>
                </a:lnTo>
                <a:lnTo>
                  <a:pt x="1571625" y="1339850"/>
                </a:lnTo>
                <a:lnTo>
                  <a:pt x="1604727" y="1351672"/>
                </a:lnTo>
                <a:lnTo>
                  <a:pt x="2470150" y="1060450"/>
                </a:lnTo>
                <a:close/>
                <a:moveTo>
                  <a:pt x="4162425" y="914400"/>
                </a:moveTo>
                <a:lnTo>
                  <a:pt x="4162425" y="1631950"/>
                </a:lnTo>
                <a:lnTo>
                  <a:pt x="3924300" y="1631950"/>
                </a:lnTo>
                <a:lnTo>
                  <a:pt x="3924300" y="1168400"/>
                </a:lnTo>
                <a:lnTo>
                  <a:pt x="4162425" y="914400"/>
                </a:lnTo>
                <a:close/>
                <a:moveTo>
                  <a:pt x="1193800" y="593725"/>
                </a:moveTo>
                <a:lnTo>
                  <a:pt x="1228725" y="596900"/>
                </a:lnTo>
                <a:lnTo>
                  <a:pt x="1260475" y="603250"/>
                </a:lnTo>
                <a:lnTo>
                  <a:pt x="1289050" y="612775"/>
                </a:lnTo>
                <a:lnTo>
                  <a:pt x="1317625" y="625475"/>
                </a:lnTo>
                <a:lnTo>
                  <a:pt x="1346200" y="638175"/>
                </a:lnTo>
                <a:lnTo>
                  <a:pt x="1371600" y="657225"/>
                </a:lnTo>
                <a:lnTo>
                  <a:pt x="1397000" y="676275"/>
                </a:lnTo>
                <a:lnTo>
                  <a:pt x="1419225" y="698500"/>
                </a:lnTo>
                <a:lnTo>
                  <a:pt x="1438275" y="720725"/>
                </a:lnTo>
                <a:lnTo>
                  <a:pt x="1454150" y="746125"/>
                </a:lnTo>
                <a:lnTo>
                  <a:pt x="1470025" y="771525"/>
                </a:lnTo>
                <a:lnTo>
                  <a:pt x="1482725" y="800100"/>
                </a:lnTo>
                <a:lnTo>
                  <a:pt x="1492250" y="828675"/>
                </a:lnTo>
                <a:lnTo>
                  <a:pt x="1498600" y="860425"/>
                </a:lnTo>
                <a:lnTo>
                  <a:pt x="1501775" y="892175"/>
                </a:lnTo>
                <a:lnTo>
                  <a:pt x="1501775" y="923925"/>
                </a:lnTo>
                <a:lnTo>
                  <a:pt x="1498600" y="955675"/>
                </a:lnTo>
                <a:lnTo>
                  <a:pt x="1495425" y="987425"/>
                </a:lnTo>
                <a:lnTo>
                  <a:pt x="1485900" y="1019175"/>
                </a:lnTo>
                <a:lnTo>
                  <a:pt x="1473200" y="1047750"/>
                </a:lnTo>
                <a:lnTo>
                  <a:pt x="1457325" y="1073150"/>
                </a:lnTo>
                <a:lnTo>
                  <a:pt x="1441450" y="1101725"/>
                </a:lnTo>
                <a:lnTo>
                  <a:pt x="1422400" y="1123950"/>
                </a:lnTo>
                <a:lnTo>
                  <a:pt x="1400175" y="1146175"/>
                </a:lnTo>
                <a:lnTo>
                  <a:pt x="1377950" y="1165225"/>
                </a:lnTo>
                <a:lnTo>
                  <a:pt x="1352550" y="1184275"/>
                </a:lnTo>
                <a:lnTo>
                  <a:pt x="1327150" y="1196975"/>
                </a:lnTo>
                <a:lnTo>
                  <a:pt x="1298575" y="1209675"/>
                </a:lnTo>
                <a:lnTo>
                  <a:pt x="1270000" y="1219200"/>
                </a:lnTo>
                <a:lnTo>
                  <a:pt x="1238250" y="1225550"/>
                </a:lnTo>
                <a:lnTo>
                  <a:pt x="1206500" y="1228725"/>
                </a:lnTo>
                <a:lnTo>
                  <a:pt x="1174750" y="1231900"/>
                </a:lnTo>
                <a:lnTo>
                  <a:pt x="1143000" y="1228725"/>
                </a:lnTo>
                <a:lnTo>
                  <a:pt x="1111250" y="1222375"/>
                </a:lnTo>
                <a:lnTo>
                  <a:pt x="1079500" y="1212850"/>
                </a:lnTo>
                <a:lnTo>
                  <a:pt x="1050925" y="1200150"/>
                </a:lnTo>
                <a:lnTo>
                  <a:pt x="1022350" y="1187450"/>
                </a:lnTo>
                <a:lnTo>
                  <a:pt x="996950" y="1168400"/>
                </a:lnTo>
                <a:lnTo>
                  <a:pt x="974725" y="1149350"/>
                </a:lnTo>
                <a:lnTo>
                  <a:pt x="952500" y="1130300"/>
                </a:lnTo>
                <a:lnTo>
                  <a:pt x="933450" y="1104900"/>
                </a:lnTo>
                <a:lnTo>
                  <a:pt x="914400" y="1079500"/>
                </a:lnTo>
                <a:lnTo>
                  <a:pt x="901700" y="1054100"/>
                </a:lnTo>
                <a:lnTo>
                  <a:pt x="889000" y="1025525"/>
                </a:lnTo>
                <a:lnTo>
                  <a:pt x="879475" y="996950"/>
                </a:lnTo>
                <a:lnTo>
                  <a:pt x="873125" y="965200"/>
                </a:lnTo>
                <a:lnTo>
                  <a:pt x="866775" y="936625"/>
                </a:lnTo>
                <a:lnTo>
                  <a:pt x="866775" y="904875"/>
                </a:lnTo>
                <a:lnTo>
                  <a:pt x="869950" y="869950"/>
                </a:lnTo>
                <a:lnTo>
                  <a:pt x="876300" y="838200"/>
                </a:lnTo>
                <a:lnTo>
                  <a:pt x="885825" y="809625"/>
                </a:lnTo>
                <a:lnTo>
                  <a:pt x="895350" y="777875"/>
                </a:lnTo>
                <a:lnTo>
                  <a:pt x="911225" y="752475"/>
                </a:lnTo>
                <a:lnTo>
                  <a:pt x="927100" y="727075"/>
                </a:lnTo>
                <a:lnTo>
                  <a:pt x="946150" y="701675"/>
                </a:lnTo>
                <a:lnTo>
                  <a:pt x="968375" y="679450"/>
                </a:lnTo>
                <a:lnTo>
                  <a:pt x="990600" y="660400"/>
                </a:lnTo>
                <a:lnTo>
                  <a:pt x="1016000" y="644525"/>
                </a:lnTo>
                <a:lnTo>
                  <a:pt x="1044575" y="628650"/>
                </a:lnTo>
                <a:lnTo>
                  <a:pt x="1073150" y="615950"/>
                </a:lnTo>
                <a:lnTo>
                  <a:pt x="1101725" y="606425"/>
                </a:lnTo>
                <a:lnTo>
                  <a:pt x="1130300" y="600075"/>
                </a:lnTo>
                <a:lnTo>
                  <a:pt x="1162050" y="596900"/>
                </a:lnTo>
                <a:lnTo>
                  <a:pt x="1193800" y="593725"/>
                </a:lnTo>
                <a:close/>
                <a:moveTo>
                  <a:pt x="3930650" y="523875"/>
                </a:moveTo>
                <a:lnTo>
                  <a:pt x="4273550" y="523875"/>
                </a:lnTo>
                <a:lnTo>
                  <a:pt x="4289425" y="527050"/>
                </a:lnTo>
                <a:lnTo>
                  <a:pt x="4295775" y="527050"/>
                </a:lnTo>
                <a:lnTo>
                  <a:pt x="4302125" y="530225"/>
                </a:lnTo>
                <a:lnTo>
                  <a:pt x="4311650" y="533400"/>
                </a:lnTo>
                <a:lnTo>
                  <a:pt x="4318000" y="536575"/>
                </a:lnTo>
                <a:lnTo>
                  <a:pt x="4327525" y="546100"/>
                </a:lnTo>
                <a:lnTo>
                  <a:pt x="4337050" y="558800"/>
                </a:lnTo>
                <a:lnTo>
                  <a:pt x="4340225" y="565150"/>
                </a:lnTo>
                <a:lnTo>
                  <a:pt x="4343400" y="571500"/>
                </a:lnTo>
                <a:lnTo>
                  <a:pt x="4346575" y="581025"/>
                </a:lnTo>
                <a:lnTo>
                  <a:pt x="4349750" y="587375"/>
                </a:lnTo>
                <a:lnTo>
                  <a:pt x="4349750" y="603250"/>
                </a:lnTo>
                <a:lnTo>
                  <a:pt x="4349750" y="908050"/>
                </a:lnTo>
                <a:lnTo>
                  <a:pt x="4349750" y="920750"/>
                </a:lnTo>
                <a:lnTo>
                  <a:pt x="4343400" y="936625"/>
                </a:lnTo>
                <a:lnTo>
                  <a:pt x="4337050" y="949325"/>
                </a:lnTo>
                <a:lnTo>
                  <a:pt x="4327525" y="962025"/>
                </a:lnTo>
                <a:lnTo>
                  <a:pt x="4318000" y="971550"/>
                </a:lnTo>
                <a:lnTo>
                  <a:pt x="4305300" y="977900"/>
                </a:lnTo>
                <a:lnTo>
                  <a:pt x="4289425" y="981075"/>
                </a:lnTo>
                <a:lnTo>
                  <a:pt x="4273550" y="984250"/>
                </a:lnTo>
                <a:lnTo>
                  <a:pt x="4257675" y="981075"/>
                </a:lnTo>
                <a:lnTo>
                  <a:pt x="4244975" y="977900"/>
                </a:lnTo>
                <a:lnTo>
                  <a:pt x="4229100" y="971550"/>
                </a:lnTo>
                <a:lnTo>
                  <a:pt x="4219575" y="962025"/>
                </a:lnTo>
                <a:lnTo>
                  <a:pt x="4210050" y="949325"/>
                </a:lnTo>
                <a:lnTo>
                  <a:pt x="4203700" y="936625"/>
                </a:lnTo>
                <a:lnTo>
                  <a:pt x="4197350" y="920750"/>
                </a:lnTo>
                <a:lnTo>
                  <a:pt x="4197350" y="908050"/>
                </a:lnTo>
                <a:lnTo>
                  <a:pt x="4197350" y="787400"/>
                </a:lnTo>
                <a:lnTo>
                  <a:pt x="3873500" y="1127125"/>
                </a:lnTo>
                <a:lnTo>
                  <a:pt x="3863975" y="1136650"/>
                </a:lnTo>
                <a:lnTo>
                  <a:pt x="3851275" y="1146175"/>
                </a:lnTo>
                <a:lnTo>
                  <a:pt x="3838575" y="1152525"/>
                </a:lnTo>
                <a:lnTo>
                  <a:pt x="3825875" y="1158875"/>
                </a:lnTo>
                <a:lnTo>
                  <a:pt x="3813175" y="1158875"/>
                </a:lnTo>
                <a:lnTo>
                  <a:pt x="3810000" y="1158875"/>
                </a:lnTo>
                <a:lnTo>
                  <a:pt x="3806825" y="1158875"/>
                </a:lnTo>
                <a:lnTo>
                  <a:pt x="3473450" y="1162050"/>
                </a:lnTo>
                <a:lnTo>
                  <a:pt x="3022600" y="1612900"/>
                </a:lnTo>
                <a:lnTo>
                  <a:pt x="3009900" y="1622425"/>
                </a:lnTo>
                <a:lnTo>
                  <a:pt x="2997200" y="1628775"/>
                </a:lnTo>
                <a:lnTo>
                  <a:pt x="2981325" y="1631950"/>
                </a:lnTo>
                <a:lnTo>
                  <a:pt x="2968625" y="1635125"/>
                </a:lnTo>
                <a:lnTo>
                  <a:pt x="2952750" y="1631950"/>
                </a:lnTo>
                <a:lnTo>
                  <a:pt x="2940050" y="1628775"/>
                </a:lnTo>
                <a:lnTo>
                  <a:pt x="2924175" y="1622425"/>
                </a:lnTo>
                <a:lnTo>
                  <a:pt x="2914650" y="1612900"/>
                </a:lnTo>
                <a:lnTo>
                  <a:pt x="2901950" y="1600200"/>
                </a:lnTo>
                <a:lnTo>
                  <a:pt x="2895600" y="1587500"/>
                </a:lnTo>
                <a:lnTo>
                  <a:pt x="2892425" y="1571625"/>
                </a:lnTo>
                <a:lnTo>
                  <a:pt x="2889250" y="1555750"/>
                </a:lnTo>
                <a:lnTo>
                  <a:pt x="2892425" y="1543050"/>
                </a:lnTo>
                <a:lnTo>
                  <a:pt x="2895600" y="1527175"/>
                </a:lnTo>
                <a:lnTo>
                  <a:pt x="2901950" y="1514475"/>
                </a:lnTo>
                <a:lnTo>
                  <a:pt x="2914650" y="1501775"/>
                </a:lnTo>
                <a:lnTo>
                  <a:pt x="3371850" y="1044575"/>
                </a:lnTo>
                <a:lnTo>
                  <a:pt x="3381375" y="1031875"/>
                </a:lnTo>
                <a:lnTo>
                  <a:pt x="3394075" y="1019175"/>
                </a:lnTo>
                <a:lnTo>
                  <a:pt x="3409950" y="1012825"/>
                </a:lnTo>
                <a:lnTo>
                  <a:pt x="3425825" y="1009650"/>
                </a:lnTo>
                <a:lnTo>
                  <a:pt x="3435350" y="1006475"/>
                </a:lnTo>
                <a:lnTo>
                  <a:pt x="3438525" y="1006475"/>
                </a:lnTo>
                <a:lnTo>
                  <a:pt x="3441700" y="1006475"/>
                </a:lnTo>
                <a:lnTo>
                  <a:pt x="3775075" y="1006475"/>
                </a:lnTo>
                <a:lnTo>
                  <a:pt x="4086225" y="679450"/>
                </a:lnTo>
                <a:lnTo>
                  <a:pt x="3930650" y="679450"/>
                </a:lnTo>
                <a:lnTo>
                  <a:pt x="3914775" y="676275"/>
                </a:lnTo>
                <a:lnTo>
                  <a:pt x="3902075" y="673100"/>
                </a:lnTo>
                <a:lnTo>
                  <a:pt x="3886200" y="666750"/>
                </a:lnTo>
                <a:lnTo>
                  <a:pt x="3876675" y="657225"/>
                </a:lnTo>
                <a:lnTo>
                  <a:pt x="3867150" y="644525"/>
                </a:lnTo>
                <a:lnTo>
                  <a:pt x="3860800" y="631825"/>
                </a:lnTo>
                <a:lnTo>
                  <a:pt x="3854450" y="615950"/>
                </a:lnTo>
                <a:lnTo>
                  <a:pt x="3854450" y="603250"/>
                </a:lnTo>
                <a:lnTo>
                  <a:pt x="3854450" y="587375"/>
                </a:lnTo>
                <a:lnTo>
                  <a:pt x="3860800" y="571500"/>
                </a:lnTo>
                <a:lnTo>
                  <a:pt x="3867150" y="558800"/>
                </a:lnTo>
                <a:lnTo>
                  <a:pt x="3876675" y="546100"/>
                </a:lnTo>
                <a:lnTo>
                  <a:pt x="3886200" y="536575"/>
                </a:lnTo>
                <a:lnTo>
                  <a:pt x="3902075" y="530225"/>
                </a:lnTo>
                <a:lnTo>
                  <a:pt x="3914775" y="527050"/>
                </a:lnTo>
                <a:lnTo>
                  <a:pt x="3930650" y="523875"/>
                </a:lnTo>
                <a:close/>
                <a:moveTo>
                  <a:pt x="3302000" y="285750"/>
                </a:moveTo>
                <a:lnTo>
                  <a:pt x="3333750" y="317500"/>
                </a:lnTo>
                <a:lnTo>
                  <a:pt x="2622550" y="1104900"/>
                </a:lnTo>
                <a:lnTo>
                  <a:pt x="2543175" y="1028700"/>
                </a:lnTo>
                <a:lnTo>
                  <a:pt x="3302000" y="285750"/>
                </a:lnTo>
                <a:close/>
                <a:moveTo>
                  <a:pt x="2543175" y="0"/>
                </a:moveTo>
                <a:lnTo>
                  <a:pt x="4841875" y="0"/>
                </a:lnTo>
                <a:lnTo>
                  <a:pt x="4879975" y="3175"/>
                </a:lnTo>
                <a:lnTo>
                  <a:pt x="4918075" y="6350"/>
                </a:lnTo>
                <a:lnTo>
                  <a:pt x="4956175" y="15875"/>
                </a:lnTo>
                <a:lnTo>
                  <a:pt x="4991100" y="28575"/>
                </a:lnTo>
                <a:lnTo>
                  <a:pt x="5026025" y="47625"/>
                </a:lnTo>
                <a:lnTo>
                  <a:pt x="5057775" y="66675"/>
                </a:lnTo>
                <a:lnTo>
                  <a:pt x="5086350" y="88900"/>
                </a:lnTo>
                <a:lnTo>
                  <a:pt x="5111750" y="111125"/>
                </a:lnTo>
                <a:lnTo>
                  <a:pt x="5137150" y="139700"/>
                </a:lnTo>
                <a:lnTo>
                  <a:pt x="5159375" y="168275"/>
                </a:lnTo>
                <a:lnTo>
                  <a:pt x="5178425" y="200025"/>
                </a:lnTo>
                <a:lnTo>
                  <a:pt x="5194300" y="234950"/>
                </a:lnTo>
                <a:lnTo>
                  <a:pt x="5207000" y="269875"/>
                </a:lnTo>
                <a:lnTo>
                  <a:pt x="5216525" y="304800"/>
                </a:lnTo>
                <a:lnTo>
                  <a:pt x="5222875" y="342900"/>
                </a:lnTo>
                <a:lnTo>
                  <a:pt x="5226050" y="384175"/>
                </a:lnTo>
                <a:lnTo>
                  <a:pt x="5226050" y="1739900"/>
                </a:lnTo>
                <a:lnTo>
                  <a:pt x="5222875" y="1778000"/>
                </a:lnTo>
                <a:lnTo>
                  <a:pt x="5216525" y="1816100"/>
                </a:lnTo>
                <a:lnTo>
                  <a:pt x="5207000" y="1854200"/>
                </a:lnTo>
                <a:lnTo>
                  <a:pt x="5194300" y="1889125"/>
                </a:lnTo>
                <a:lnTo>
                  <a:pt x="5178425" y="1920875"/>
                </a:lnTo>
                <a:lnTo>
                  <a:pt x="5159375" y="1952625"/>
                </a:lnTo>
                <a:lnTo>
                  <a:pt x="5137150" y="1984375"/>
                </a:lnTo>
                <a:lnTo>
                  <a:pt x="5111750" y="2009775"/>
                </a:lnTo>
                <a:lnTo>
                  <a:pt x="5086350" y="2035175"/>
                </a:lnTo>
                <a:lnTo>
                  <a:pt x="5057775" y="2057400"/>
                </a:lnTo>
                <a:lnTo>
                  <a:pt x="5026025" y="2076450"/>
                </a:lnTo>
                <a:lnTo>
                  <a:pt x="4991100" y="2092325"/>
                </a:lnTo>
                <a:lnTo>
                  <a:pt x="4956175" y="2105025"/>
                </a:lnTo>
                <a:lnTo>
                  <a:pt x="4918075" y="2114550"/>
                </a:lnTo>
                <a:lnTo>
                  <a:pt x="4879975" y="2120900"/>
                </a:lnTo>
                <a:lnTo>
                  <a:pt x="4841875" y="2120900"/>
                </a:lnTo>
                <a:lnTo>
                  <a:pt x="2543175" y="2120900"/>
                </a:lnTo>
                <a:lnTo>
                  <a:pt x="2505075" y="2120900"/>
                </a:lnTo>
                <a:lnTo>
                  <a:pt x="2466975" y="2114550"/>
                </a:lnTo>
                <a:lnTo>
                  <a:pt x="2428875" y="2105025"/>
                </a:lnTo>
                <a:lnTo>
                  <a:pt x="2393950" y="2092325"/>
                </a:lnTo>
                <a:lnTo>
                  <a:pt x="2362200" y="2076450"/>
                </a:lnTo>
                <a:lnTo>
                  <a:pt x="2330450" y="2057400"/>
                </a:lnTo>
                <a:lnTo>
                  <a:pt x="2298700" y="2035175"/>
                </a:lnTo>
                <a:lnTo>
                  <a:pt x="2273300" y="2009775"/>
                </a:lnTo>
                <a:lnTo>
                  <a:pt x="2247900" y="1984375"/>
                </a:lnTo>
                <a:lnTo>
                  <a:pt x="2225675" y="1952625"/>
                </a:lnTo>
                <a:lnTo>
                  <a:pt x="2206625" y="1920875"/>
                </a:lnTo>
                <a:lnTo>
                  <a:pt x="2190750" y="1889125"/>
                </a:lnTo>
                <a:lnTo>
                  <a:pt x="2178050" y="1854200"/>
                </a:lnTo>
                <a:lnTo>
                  <a:pt x="2168525" y="1816100"/>
                </a:lnTo>
                <a:lnTo>
                  <a:pt x="2162175" y="1778000"/>
                </a:lnTo>
                <a:lnTo>
                  <a:pt x="2159000" y="1739900"/>
                </a:lnTo>
                <a:lnTo>
                  <a:pt x="2159000" y="1435100"/>
                </a:lnTo>
                <a:lnTo>
                  <a:pt x="2241550" y="1406525"/>
                </a:lnTo>
                <a:lnTo>
                  <a:pt x="2324100" y="1374775"/>
                </a:lnTo>
                <a:lnTo>
                  <a:pt x="2324100" y="1739900"/>
                </a:lnTo>
                <a:lnTo>
                  <a:pt x="2324100" y="1762125"/>
                </a:lnTo>
                <a:lnTo>
                  <a:pt x="2327275" y="1784350"/>
                </a:lnTo>
                <a:lnTo>
                  <a:pt x="2333625" y="1803400"/>
                </a:lnTo>
                <a:lnTo>
                  <a:pt x="2339975" y="1825625"/>
                </a:lnTo>
                <a:lnTo>
                  <a:pt x="2349500" y="1844675"/>
                </a:lnTo>
                <a:lnTo>
                  <a:pt x="2362200" y="1863725"/>
                </a:lnTo>
                <a:lnTo>
                  <a:pt x="2374900" y="1879600"/>
                </a:lnTo>
                <a:lnTo>
                  <a:pt x="2387600" y="1895475"/>
                </a:lnTo>
                <a:lnTo>
                  <a:pt x="2403475" y="1908175"/>
                </a:lnTo>
                <a:lnTo>
                  <a:pt x="2419350" y="1920875"/>
                </a:lnTo>
                <a:lnTo>
                  <a:pt x="2438400" y="1933575"/>
                </a:lnTo>
                <a:lnTo>
                  <a:pt x="2457450" y="1943100"/>
                </a:lnTo>
                <a:lnTo>
                  <a:pt x="2476500" y="1949450"/>
                </a:lnTo>
                <a:lnTo>
                  <a:pt x="2498725" y="1955800"/>
                </a:lnTo>
                <a:lnTo>
                  <a:pt x="2520950" y="1958975"/>
                </a:lnTo>
                <a:lnTo>
                  <a:pt x="2543175" y="1958975"/>
                </a:lnTo>
                <a:lnTo>
                  <a:pt x="4841875" y="1958975"/>
                </a:lnTo>
                <a:lnTo>
                  <a:pt x="4864100" y="1958975"/>
                </a:lnTo>
                <a:lnTo>
                  <a:pt x="4886325" y="1955800"/>
                </a:lnTo>
                <a:lnTo>
                  <a:pt x="4908550" y="1949450"/>
                </a:lnTo>
                <a:lnTo>
                  <a:pt x="4927600" y="1943100"/>
                </a:lnTo>
                <a:lnTo>
                  <a:pt x="4946650" y="1933575"/>
                </a:lnTo>
                <a:lnTo>
                  <a:pt x="4965700" y="1920875"/>
                </a:lnTo>
                <a:lnTo>
                  <a:pt x="4981575" y="1908175"/>
                </a:lnTo>
                <a:lnTo>
                  <a:pt x="4997450" y="1895475"/>
                </a:lnTo>
                <a:lnTo>
                  <a:pt x="5013325" y="1879600"/>
                </a:lnTo>
                <a:lnTo>
                  <a:pt x="5026025" y="1863725"/>
                </a:lnTo>
                <a:lnTo>
                  <a:pt x="5035550" y="1844675"/>
                </a:lnTo>
                <a:lnTo>
                  <a:pt x="5045075" y="1825625"/>
                </a:lnTo>
                <a:lnTo>
                  <a:pt x="5051425" y="1803400"/>
                </a:lnTo>
                <a:lnTo>
                  <a:pt x="5057775" y="1784350"/>
                </a:lnTo>
                <a:lnTo>
                  <a:pt x="5060950" y="1762125"/>
                </a:lnTo>
                <a:lnTo>
                  <a:pt x="5060950" y="1739900"/>
                </a:lnTo>
                <a:lnTo>
                  <a:pt x="5060950" y="384175"/>
                </a:lnTo>
                <a:lnTo>
                  <a:pt x="5060950" y="361950"/>
                </a:lnTo>
                <a:lnTo>
                  <a:pt x="5057775" y="339725"/>
                </a:lnTo>
                <a:lnTo>
                  <a:pt x="5051425" y="317500"/>
                </a:lnTo>
                <a:lnTo>
                  <a:pt x="5045075" y="298450"/>
                </a:lnTo>
                <a:lnTo>
                  <a:pt x="5035550" y="279400"/>
                </a:lnTo>
                <a:lnTo>
                  <a:pt x="5026025" y="260350"/>
                </a:lnTo>
                <a:lnTo>
                  <a:pt x="5013325" y="244475"/>
                </a:lnTo>
                <a:lnTo>
                  <a:pt x="4997450" y="228600"/>
                </a:lnTo>
                <a:lnTo>
                  <a:pt x="4981575" y="212725"/>
                </a:lnTo>
                <a:lnTo>
                  <a:pt x="4965700" y="200025"/>
                </a:lnTo>
                <a:lnTo>
                  <a:pt x="4946650" y="190500"/>
                </a:lnTo>
                <a:lnTo>
                  <a:pt x="4927600" y="180975"/>
                </a:lnTo>
                <a:lnTo>
                  <a:pt x="4908550" y="171450"/>
                </a:lnTo>
                <a:lnTo>
                  <a:pt x="4886325" y="168275"/>
                </a:lnTo>
                <a:lnTo>
                  <a:pt x="4864100" y="165100"/>
                </a:lnTo>
                <a:lnTo>
                  <a:pt x="4841875" y="161925"/>
                </a:lnTo>
                <a:lnTo>
                  <a:pt x="2543175" y="161925"/>
                </a:lnTo>
                <a:lnTo>
                  <a:pt x="2520950" y="165100"/>
                </a:lnTo>
                <a:lnTo>
                  <a:pt x="2498725" y="168275"/>
                </a:lnTo>
                <a:lnTo>
                  <a:pt x="2476500" y="171450"/>
                </a:lnTo>
                <a:lnTo>
                  <a:pt x="2457450" y="180975"/>
                </a:lnTo>
                <a:lnTo>
                  <a:pt x="2438400" y="190500"/>
                </a:lnTo>
                <a:lnTo>
                  <a:pt x="2419350" y="200025"/>
                </a:lnTo>
                <a:lnTo>
                  <a:pt x="2403475" y="212725"/>
                </a:lnTo>
                <a:lnTo>
                  <a:pt x="2387600" y="228600"/>
                </a:lnTo>
                <a:lnTo>
                  <a:pt x="2374900" y="244475"/>
                </a:lnTo>
                <a:lnTo>
                  <a:pt x="2362200" y="260350"/>
                </a:lnTo>
                <a:lnTo>
                  <a:pt x="2349500" y="279400"/>
                </a:lnTo>
                <a:lnTo>
                  <a:pt x="2339975" y="298450"/>
                </a:lnTo>
                <a:lnTo>
                  <a:pt x="2333625" y="317500"/>
                </a:lnTo>
                <a:lnTo>
                  <a:pt x="2327275" y="339725"/>
                </a:lnTo>
                <a:lnTo>
                  <a:pt x="2324100" y="361950"/>
                </a:lnTo>
                <a:lnTo>
                  <a:pt x="2324100" y="384175"/>
                </a:lnTo>
                <a:lnTo>
                  <a:pt x="2324100" y="1066800"/>
                </a:lnTo>
                <a:lnTo>
                  <a:pt x="2241550" y="1089025"/>
                </a:lnTo>
                <a:lnTo>
                  <a:pt x="2159000" y="1117600"/>
                </a:lnTo>
                <a:lnTo>
                  <a:pt x="2159000" y="384175"/>
                </a:lnTo>
                <a:lnTo>
                  <a:pt x="2162175" y="342900"/>
                </a:lnTo>
                <a:lnTo>
                  <a:pt x="2168525" y="304800"/>
                </a:lnTo>
                <a:lnTo>
                  <a:pt x="2178050" y="269875"/>
                </a:lnTo>
                <a:lnTo>
                  <a:pt x="2190750" y="234950"/>
                </a:lnTo>
                <a:lnTo>
                  <a:pt x="2206625" y="200025"/>
                </a:lnTo>
                <a:lnTo>
                  <a:pt x="2225675" y="168275"/>
                </a:lnTo>
                <a:lnTo>
                  <a:pt x="2247900" y="139700"/>
                </a:lnTo>
                <a:lnTo>
                  <a:pt x="2273300" y="111125"/>
                </a:lnTo>
                <a:lnTo>
                  <a:pt x="2298700" y="88900"/>
                </a:lnTo>
                <a:lnTo>
                  <a:pt x="2330450" y="66675"/>
                </a:lnTo>
                <a:lnTo>
                  <a:pt x="2362200" y="47625"/>
                </a:lnTo>
                <a:lnTo>
                  <a:pt x="2393950" y="28575"/>
                </a:lnTo>
                <a:lnTo>
                  <a:pt x="2428875" y="15875"/>
                </a:lnTo>
                <a:lnTo>
                  <a:pt x="2466975" y="6350"/>
                </a:lnTo>
                <a:lnTo>
                  <a:pt x="2505075" y="3175"/>
                </a:lnTo>
                <a:lnTo>
                  <a:pt x="254317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" name="MH_Picture_1"/>
          <p:cNvSpPr/>
          <p:nvPr>
            <p:custDataLst>
              <p:tags r:id="rId4"/>
            </p:custDataLst>
          </p:nvPr>
        </p:nvSpPr>
        <p:spPr>
          <a:xfrm>
            <a:off x="3239748" y="4353629"/>
            <a:ext cx="1153551" cy="1153551"/>
          </a:xfrm>
          <a:prstGeom prst="ellipse">
            <a:avLst/>
          </a:prstGeom>
          <a:solidFill>
            <a:srgbClr val="F2644C"/>
          </a:solidFill>
          <a:ln w="101600">
            <a:solidFill>
              <a:srgbClr val="12A8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7" name="KSO_Shape"/>
          <p:cNvSpPr/>
          <p:nvPr/>
        </p:nvSpPr>
        <p:spPr bwMode="auto">
          <a:xfrm>
            <a:off x="3572097" y="4687847"/>
            <a:ext cx="511712" cy="474186"/>
          </a:xfrm>
          <a:custGeom>
            <a:avLst/>
            <a:gdLst>
              <a:gd name="T0" fmla="*/ 416334317 w 5965"/>
              <a:gd name="T1" fmla="*/ 75815881 h 5525"/>
              <a:gd name="T2" fmla="*/ 416538070 w 5965"/>
              <a:gd name="T3" fmla="*/ 102142015 h 5525"/>
              <a:gd name="T4" fmla="*/ 412968551 w 5965"/>
              <a:gd name="T5" fmla="*/ 149998739 h 5525"/>
              <a:gd name="T6" fmla="*/ 415008322 w 5965"/>
              <a:gd name="T7" fmla="*/ 163264210 h 5525"/>
              <a:gd name="T8" fmla="*/ 420413859 w 5965"/>
              <a:gd name="T9" fmla="*/ 173672291 h 5525"/>
              <a:gd name="T10" fmla="*/ 424493721 w 5965"/>
              <a:gd name="T11" fmla="*/ 190712788 h 5525"/>
              <a:gd name="T12" fmla="*/ 423983698 w 5965"/>
              <a:gd name="T13" fmla="*/ 209080215 h 5525"/>
              <a:gd name="T14" fmla="*/ 420107909 w 5965"/>
              <a:gd name="T15" fmla="*/ 229590285 h 5525"/>
              <a:gd name="T16" fmla="*/ 413478254 w 5965"/>
              <a:gd name="T17" fmla="*/ 244691987 h 5525"/>
              <a:gd name="T18" fmla="*/ 407766767 w 5965"/>
              <a:gd name="T19" fmla="*/ 249590096 h 5525"/>
              <a:gd name="T20" fmla="*/ 397465396 w 5965"/>
              <a:gd name="T21" fmla="*/ 255814496 h 5525"/>
              <a:gd name="T22" fmla="*/ 392671758 w 5965"/>
              <a:gd name="T23" fmla="*/ 263977690 h 5525"/>
              <a:gd name="T24" fmla="*/ 390020087 w 5965"/>
              <a:gd name="T25" fmla="*/ 284385517 h 5525"/>
              <a:gd name="T26" fmla="*/ 387878120 w 5965"/>
              <a:gd name="T27" fmla="*/ 299385614 h 5525"/>
              <a:gd name="T28" fmla="*/ 380840638 w 5965"/>
              <a:gd name="T29" fmla="*/ 311222230 h 5525"/>
              <a:gd name="T30" fmla="*/ 372681234 w 5965"/>
              <a:gd name="T31" fmla="*/ 324079365 h 5525"/>
              <a:gd name="T32" fmla="*/ 387878120 w 5965"/>
              <a:gd name="T33" fmla="*/ 335099630 h 5525"/>
              <a:gd name="T34" fmla="*/ 404502878 w 5965"/>
              <a:gd name="T35" fmla="*/ 367242149 h 5525"/>
              <a:gd name="T36" fmla="*/ 414090473 w 5965"/>
              <a:gd name="T37" fmla="*/ 377956321 h 5525"/>
              <a:gd name="T38" fmla="*/ 487932935 w 5965"/>
              <a:gd name="T39" fmla="*/ 405201051 h 5525"/>
              <a:gd name="T40" fmla="*/ 557083956 w 5965"/>
              <a:gd name="T41" fmla="*/ 433568224 h 5525"/>
              <a:gd name="T42" fmla="*/ 582786287 w 5965"/>
              <a:gd name="T43" fmla="*/ 444180473 h 5525"/>
              <a:gd name="T44" fmla="*/ 595535256 w 5965"/>
              <a:gd name="T45" fmla="*/ 453160019 h 5525"/>
              <a:gd name="T46" fmla="*/ 604816582 w 5965"/>
              <a:gd name="T47" fmla="*/ 465710742 h 5525"/>
              <a:gd name="T48" fmla="*/ 607774521 w 5965"/>
              <a:gd name="T49" fmla="*/ 515098245 h 5525"/>
              <a:gd name="T50" fmla="*/ 204073 w 5965"/>
              <a:gd name="T51" fmla="*/ 563771320 h 5525"/>
              <a:gd name="T52" fmla="*/ 1427872 w 5965"/>
              <a:gd name="T53" fmla="*/ 479588397 h 5525"/>
              <a:gd name="T54" fmla="*/ 6323706 w 5965"/>
              <a:gd name="T55" fmla="*/ 461017121 h 5525"/>
              <a:gd name="T56" fmla="*/ 16930707 w 5965"/>
              <a:gd name="T57" fmla="*/ 449792689 h 5525"/>
              <a:gd name="T58" fmla="*/ 30495968 w 5965"/>
              <a:gd name="T59" fmla="*/ 441629494 h 5525"/>
              <a:gd name="T60" fmla="*/ 67621272 w 5965"/>
              <a:gd name="T61" fmla="*/ 427751840 h 5525"/>
              <a:gd name="T62" fmla="*/ 156558744 w 5965"/>
              <a:gd name="T63" fmla="*/ 389895181 h 5525"/>
              <a:gd name="T64" fmla="*/ 196336039 w 5965"/>
              <a:gd name="T65" fmla="*/ 376425862 h 5525"/>
              <a:gd name="T66" fmla="*/ 207555259 w 5965"/>
              <a:gd name="T67" fmla="*/ 361425765 h 5525"/>
              <a:gd name="T68" fmla="*/ 232951320 w 5965"/>
              <a:gd name="T69" fmla="*/ 332038392 h 5525"/>
              <a:gd name="T70" fmla="*/ 227545783 w 5965"/>
              <a:gd name="T71" fmla="*/ 319283501 h 5525"/>
              <a:gd name="T72" fmla="*/ 219284183 w 5965"/>
              <a:gd name="T73" fmla="*/ 309487603 h 5525"/>
              <a:gd name="T74" fmla="*/ 211634801 w 5965"/>
              <a:gd name="T75" fmla="*/ 254079869 h 5525"/>
              <a:gd name="T76" fmla="*/ 201435626 w 5965"/>
              <a:gd name="T77" fmla="*/ 252038830 h 5525"/>
              <a:gd name="T78" fmla="*/ 194602217 w 5965"/>
              <a:gd name="T79" fmla="*/ 247549057 h 5525"/>
              <a:gd name="T80" fmla="*/ 188584461 w 5965"/>
              <a:gd name="T81" fmla="*/ 236324625 h 5525"/>
              <a:gd name="T82" fmla="*/ 183484873 w 5965"/>
              <a:gd name="T83" fmla="*/ 214284096 h 5525"/>
              <a:gd name="T84" fmla="*/ 180731007 w 5965"/>
              <a:gd name="T85" fmla="*/ 182651837 h 5525"/>
              <a:gd name="T86" fmla="*/ 183484873 w 5965"/>
              <a:gd name="T87" fmla="*/ 173978383 h 5525"/>
              <a:gd name="T88" fmla="*/ 188380388 w 5965"/>
              <a:gd name="T89" fmla="*/ 161325415 h 5525"/>
              <a:gd name="T90" fmla="*/ 186442494 w 5965"/>
              <a:gd name="T91" fmla="*/ 146325318 h 5525"/>
              <a:gd name="T92" fmla="*/ 182158878 w 5965"/>
              <a:gd name="T93" fmla="*/ 105101329 h 5525"/>
              <a:gd name="T94" fmla="*/ 185728718 w 5965"/>
              <a:gd name="T95" fmla="*/ 72550475 h 5525"/>
              <a:gd name="T96" fmla="*/ 195927893 w 5965"/>
              <a:gd name="T97" fmla="*/ 47856724 h 5525"/>
              <a:gd name="T98" fmla="*/ 211736678 w 5965"/>
              <a:gd name="T99" fmla="*/ 30203724 h 5525"/>
              <a:gd name="T100" fmla="*/ 231931275 w 5965"/>
              <a:gd name="T101" fmla="*/ 18979291 h 5525"/>
              <a:gd name="T102" fmla="*/ 260693422 w 5965"/>
              <a:gd name="T103" fmla="*/ 8367362 h 5525"/>
              <a:gd name="T104" fmla="*/ 283845639 w 5965"/>
              <a:gd name="T105" fmla="*/ 2346811 h 5525"/>
              <a:gd name="T106" fmla="*/ 309547969 w 5965"/>
              <a:gd name="T107" fmla="*/ 0 h 5525"/>
              <a:gd name="T108" fmla="*/ 336575975 w 5965"/>
              <a:gd name="T109" fmla="*/ 3469254 h 5525"/>
              <a:gd name="T110" fmla="*/ 364114003 w 5965"/>
              <a:gd name="T111" fmla="*/ 15305870 h 5525"/>
              <a:gd name="T112" fmla="*/ 399199536 w 5965"/>
              <a:gd name="T113" fmla="*/ 32550854 h 5525"/>
              <a:gd name="T114" fmla="*/ 407256744 w 5965"/>
              <a:gd name="T115" fmla="*/ 44081378 h 552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965" h="5525">
                <a:moveTo>
                  <a:pt x="4036" y="532"/>
                </a:moveTo>
                <a:lnTo>
                  <a:pt x="4036" y="532"/>
                </a:lnTo>
                <a:lnTo>
                  <a:pt x="4053" y="600"/>
                </a:lnTo>
                <a:lnTo>
                  <a:pt x="4065" y="654"/>
                </a:lnTo>
                <a:lnTo>
                  <a:pt x="4075" y="700"/>
                </a:lnTo>
                <a:lnTo>
                  <a:pt x="4082" y="743"/>
                </a:lnTo>
                <a:lnTo>
                  <a:pt x="4085" y="785"/>
                </a:lnTo>
                <a:lnTo>
                  <a:pt x="4088" y="833"/>
                </a:lnTo>
                <a:lnTo>
                  <a:pt x="4088" y="889"/>
                </a:lnTo>
                <a:lnTo>
                  <a:pt x="4087" y="959"/>
                </a:lnTo>
                <a:lnTo>
                  <a:pt x="4084" y="1001"/>
                </a:lnTo>
                <a:lnTo>
                  <a:pt x="4079" y="1065"/>
                </a:lnTo>
                <a:lnTo>
                  <a:pt x="4063" y="1229"/>
                </a:lnTo>
                <a:lnTo>
                  <a:pt x="4056" y="1316"/>
                </a:lnTo>
                <a:lnTo>
                  <a:pt x="4051" y="1398"/>
                </a:lnTo>
                <a:lnTo>
                  <a:pt x="4050" y="1436"/>
                </a:lnTo>
                <a:lnTo>
                  <a:pt x="4049" y="1470"/>
                </a:lnTo>
                <a:lnTo>
                  <a:pt x="4050" y="1499"/>
                </a:lnTo>
                <a:lnTo>
                  <a:pt x="4051" y="1523"/>
                </a:lnTo>
                <a:lnTo>
                  <a:pt x="4055" y="1555"/>
                </a:lnTo>
                <a:lnTo>
                  <a:pt x="4061" y="1580"/>
                </a:lnTo>
                <a:lnTo>
                  <a:pt x="4069" y="1600"/>
                </a:lnTo>
                <a:lnTo>
                  <a:pt x="4076" y="1619"/>
                </a:lnTo>
                <a:lnTo>
                  <a:pt x="4085" y="1636"/>
                </a:lnTo>
                <a:lnTo>
                  <a:pt x="4097" y="1655"/>
                </a:lnTo>
                <a:lnTo>
                  <a:pt x="4109" y="1676"/>
                </a:lnTo>
                <a:lnTo>
                  <a:pt x="4122" y="1702"/>
                </a:lnTo>
                <a:lnTo>
                  <a:pt x="4133" y="1727"/>
                </a:lnTo>
                <a:lnTo>
                  <a:pt x="4142" y="1754"/>
                </a:lnTo>
                <a:lnTo>
                  <a:pt x="4149" y="1782"/>
                </a:lnTo>
                <a:lnTo>
                  <a:pt x="4156" y="1811"/>
                </a:lnTo>
                <a:lnTo>
                  <a:pt x="4159" y="1840"/>
                </a:lnTo>
                <a:lnTo>
                  <a:pt x="4162" y="1869"/>
                </a:lnTo>
                <a:lnTo>
                  <a:pt x="4163" y="1899"/>
                </a:lnTo>
                <a:lnTo>
                  <a:pt x="4165" y="1929"/>
                </a:lnTo>
                <a:lnTo>
                  <a:pt x="4163" y="1959"/>
                </a:lnTo>
                <a:lnTo>
                  <a:pt x="4162" y="1989"/>
                </a:lnTo>
                <a:lnTo>
                  <a:pt x="4160" y="2018"/>
                </a:lnTo>
                <a:lnTo>
                  <a:pt x="4157" y="2049"/>
                </a:lnTo>
                <a:lnTo>
                  <a:pt x="4149" y="2104"/>
                </a:lnTo>
                <a:lnTo>
                  <a:pt x="4140" y="2158"/>
                </a:lnTo>
                <a:lnTo>
                  <a:pt x="4134" y="2187"/>
                </a:lnTo>
                <a:lnTo>
                  <a:pt x="4127" y="2218"/>
                </a:lnTo>
                <a:lnTo>
                  <a:pt x="4119" y="2250"/>
                </a:lnTo>
                <a:lnTo>
                  <a:pt x="4109" y="2283"/>
                </a:lnTo>
                <a:lnTo>
                  <a:pt x="4097" y="2315"/>
                </a:lnTo>
                <a:lnTo>
                  <a:pt x="4084" y="2345"/>
                </a:lnTo>
                <a:lnTo>
                  <a:pt x="4070" y="2373"/>
                </a:lnTo>
                <a:lnTo>
                  <a:pt x="4062" y="2387"/>
                </a:lnTo>
                <a:lnTo>
                  <a:pt x="4054" y="2398"/>
                </a:lnTo>
                <a:lnTo>
                  <a:pt x="4045" y="2410"/>
                </a:lnTo>
                <a:lnTo>
                  <a:pt x="4034" y="2420"/>
                </a:lnTo>
                <a:lnTo>
                  <a:pt x="4023" y="2430"/>
                </a:lnTo>
                <a:lnTo>
                  <a:pt x="4011" y="2438"/>
                </a:lnTo>
                <a:lnTo>
                  <a:pt x="3998" y="2446"/>
                </a:lnTo>
                <a:lnTo>
                  <a:pt x="3986" y="2452"/>
                </a:lnTo>
                <a:lnTo>
                  <a:pt x="3959" y="2467"/>
                </a:lnTo>
                <a:lnTo>
                  <a:pt x="3933" y="2480"/>
                </a:lnTo>
                <a:lnTo>
                  <a:pt x="3920" y="2488"/>
                </a:lnTo>
                <a:lnTo>
                  <a:pt x="3908" y="2497"/>
                </a:lnTo>
                <a:lnTo>
                  <a:pt x="3897" y="2507"/>
                </a:lnTo>
                <a:lnTo>
                  <a:pt x="3887" y="2517"/>
                </a:lnTo>
                <a:lnTo>
                  <a:pt x="3877" y="2529"/>
                </a:lnTo>
                <a:lnTo>
                  <a:pt x="3868" y="2544"/>
                </a:lnTo>
                <a:lnTo>
                  <a:pt x="3858" y="2565"/>
                </a:lnTo>
                <a:lnTo>
                  <a:pt x="3850" y="2587"/>
                </a:lnTo>
                <a:lnTo>
                  <a:pt x="3843" y="2611"/>
                </a:lnTo>
                <a:lnTo>
                  <a:pt x="3838" y="2634"/>
                </a:lnTo>
                <a:lnTo>
                  <a:pt x="3834" y="2659"/>
                </a:lnTo>
                <a:lnTo>
                  <a:pt x="3831" y="2684"/>
                </a:lnTo>
                <a:lnTo>
                  <a:pt x="3828" y="2736"/>
                </a:lnTo>
                <a:lnTo>
                  <a:pt x="3824" y="2787"/>
                </a:lnTo>
                <a:lnTo>
                  <a:pt x="3821" y="2837"/>
                </a:lnTo>
                <a:lnTo>
                  <a:pt x="3819" y="2863"/>
                </a:lnTo>
                <a:lnTo>
                  <a:pt x="3814" y="2887"/>
                </a:lnTo>
                <a:lnTo>
                  <a:pt x="3810" y="2911"/>
                </a:lnTo>
                <a:lnTo>
                  <a:pt x="3803" y="2934"/>
                </a:lnTo>
                <a:lnTo>
                  <a:pt x="3794" y="2959"/>
                </a:lnTo>
                <a:lnTo>
                  <a:pt x="3784" y="2980"/>
                </a:lnTo>
                <a:lnTo>
                  <a:pt x="3773" y="3000"/>
                </a:lnTo>
                <a:lnTo>
                  <a:pt x="3761" y="3018"/>
                </a:lnTo>
                <a:lnTo>
                  <a:pt x="3747" y="3035"/>
                </a:lnTo>
                <a:lnTo>
                  <a:pt x="3734" y="3050"/>
                </a:lnTo>
                <a:lnTo>
                  <a:pt x="3708" y="3081"/>
                </a:lnTo>
                <a:lnTo>
                  <a:pt x="3696" y="3098"/>
                </a:lnTo>
                <a:lnTo>
                  <a:pt x="3684" y="3115"/>
                </a:lnTo>
                <a:lnTo>
                  <a:pt x="3673" y="3133"/>
                </a:lnTo>
                <a:lnTo>
                  <a:pt x="3663" y="3153"/>
                </a:lnTo>
                <a:lnTo>
                  <a:pt x="3654" y="3176"/>
                </a:lnTo>
                <a:lnTo>
                  <a:pt x="3647" y="3201"/>
                </a:lnTo>
                <a:lnTo>
                  <a:pt x="3643" y="3229"/>
                </a:lnTo>
                <a:lnTo>
                  <a:pt x="3640" y="3261"/>
                </a:lnTo>
                <a:lnTo>
                  <a:pt x="3803" y="3284"/>
                </a:lnTo>
                <a:lnTo>
                  <a:pt x="3852" y="3389"/>
                </a:lnTo>
                <a:lnTo>
                  <a:pt x="3881" y="3449"/>
                </a:lnTo>
                <a:lnTo>
                  <a:pt x="3914" y="3511"/>
                </a:lnTo>
                <a:lnTo>
                  <a:pt x="3930" y="3542"/>
                </a:lnTo>
                <a:lnTo>
                  <a:pt x="3948" y="3571"/>
                </a:lnTo>
                <a:lnTo>
                  <a:pt x="3966" y="3599"/>
                </a:lnTo>
                <a:lnTo>
                  <a:pt x="3985" y="3626"/>
                </a:lnTo>
                <a:lnTo>
                  <a:pt x="4003" y="3649"/>
                </a:lnTo>
                <a:lnTo>
                  <a:pt x="4022" y="3670"/>
                </a:lnTo>
                <a:lnTo>
                  <a:pt x="4041" y="3689"/>
                </a:lnTo>
                <a:lnTo>
                  <a:pt x="4051" y="3697"/>
                </a:lnTo>
                <a:lnTo>
                  <a:pt x="4060" y="3704"/>
                </a:lnTo>
                <a:lnTo>
                  <a:pt x="4316" y="3774"/>
                </a:lnTo>
                <a:lnTo>
                  <a:pt x="4431" y="3821"/>
                </a:lnTo>
                <a:lnTo>
                  <a:pt x="4547" y="3870"/>
                </a:lnTo>
                <a:lnTo>
                  <a:pt x="4784" y="3971"/>
                </a:lnTo>
                <a:lnTo>
                  <a:pt x="5020" y="4073"/>
                </a:lnTo>
                <a:lnTo>
                  <a:pt x="5251" y="4171"/>
                </a:lnTo>
                <a:lnTo>
                  <a:pt x="5302" y="4192"/>
                </a:lnTo>
                <a:lnTo>
                  <a:pt x="5356" y="4211"/>
                </a:lnTo>
                <a:lnTo>
                  <a:pt x="5462" y="4249"/>
                </a:lnTo>
                <a:lnTo>
                  <a:pt x="5514" y="4267"/>
                </a:lnTo>
                <a:lnTo>
                  <a:pt x="5567" y="4287"/>
                </a:lnTo>
                <a:lnTo>
                  <a:pt x="5617" y="4307"/>
                </a:lnTo>
                <a:lnTo>
                  <a:pt x="5666" y="4328"/>
                </a:lnTo>
                <a:lnTo>
                  <a:pt x="5691" y="4341"/>
                </a:lnTo>
                <a:lnTo>
                  <a:pt x="5714" y="4353"/>
                </a:lnTo>
                <a:lnTo>
                  <a:pt x="5736" y="4365"/>
                </a:lnTo>
                <a:lnTo>
                  <a:pt x="5759" y="4379"/>
                </a:lnTo>
                <a:lnTo>
                  <a:pt x="5780" y="4393"/>
                </a:lnTo>
                <a:lnTo>
                  <a:pt x="5800" y="4408"/>
                </a:lnTo>
                <a:lnTo>
                  <a:pt x="5820" y="4424"/>
                </a:lnTo>
                <a:lnTo>
                  <a:pt x="5839" y="4441"/>
                </a:lnTo>
                <a:lnTo>
                  <a:pt x="5857" y="4459"/>
                </a:lnTo>
                <a:lnTo>
                  <a:pt x="5874" y="4477"/>
                </a:lnTo>
                <a:lnTo>
                  <a:pt x="5889" y="4497"/>
                </a:lnTo>
                <a:lnTo>
                  <a:pt x="5904" y="4518"/>
                </a:lnTo>
                <a:lnTo>
                  <a:pt x="5917" y="4540"/>
                </a:lnTo>
                <a:lnTo>
                  <a:pt x="5930" y="4564"/>
                </a:lnTo>
                <a:lnTo>
                  <a:pt x="5942" y="4588"/>
                </a:lnTo>
                <a:lnTo>
                  <a:pt x="5952" y="4615"/>
                </a:lnTo>
                <a:lnTo>
                  <a:pt x="5952" y="4700"/>
                </a:lnTo>
                <a:lnTo>
                  <a:pt x="5954" y="4804"/>
                </a:lnTo>
                <a:lnTo>
                  <a:pt x="5959" y="5048"/>
                </a:lnTo>
                <a:lnTo>
                  <a:pt x="5963" y="5176"/>
                </a:lnTo>
                <a:lnTo>
                  <a:pt x="5965" y="5302"/>
                </a:lnTo>
                <a:lnTo>
                  <a:pt x="5965" y="5420"/>
                </a:lnTo>
                <a:lnTo>
                  <a:pt x="5965" y="5525"/>
                </a:lnTo>
                <a:lnTo>
                  <a:pt x="2" y="5525"/>
                </a:lnTo>
                <a:lnTo>
                  <a:pt x="0" y="5420"/>
                </a:lnTo>
                <a:lnTo>
                  <a:pt x="2" y="5302"/>
                </a:lnTo>
                <a:lnTo>
                  <a:pt x="4" y="5176"/>
                </a:lnTo>
                <a:lnTo>
                  <a:pt x="6" y="5048"/>
                </a:lnTo>
                <a:lnTo>
                  <a:pt x="12" y="4804"/>
                </a:lnTo>
                <a:lnTo>
                  <a:pt x="14" y="4700"/>
                </a:lnTo>
                <a:lnTo>
                  <a:pt x="15" y="4615"/>
                </a:lnTo>
                <a:lnTo>
                  <a:pt x="25" y="4588"/>
                </a:lnTo>
                <a:lnTo>
                  <a:pt x="36" y="4564"/>
                </a:lnTo>
                <a:lnTo>
                  <a:pt x="48" y="4540"/>
                </a:lnTo>
                <a:lnTo>
                  <a:pt x="62" y="4518"/>
                </a:lnTo>
                <a:lnTo>
                  <a:pt x="77" y="4497"/>
                </a:lnTo>
                <a:lnTo>
                  <a:pt x="93" y="4477"/>
                </a:lnTo>
                <a:lnTo>
                  <a:pt x="110" y="4459"/>
                </a:lnTo>
                <a:lnTo>
                  <a:pt x="128" y="4441"/>
                </a:lnTo>
                <a:lnTo>
                  <a:pt x="147" y="4424"/>
                </a:lnTo>
                <a:lnTo>
                  <a:pt x="166" y="4408"/>
                </a:lnTo>
                <a:lnTo>
                  <a:pt x="187" y="4393"/>
                </a:lnTo>
                <a:lnTo>
                  <a:pt x="208" y="4379"/>
                </a:lnTo>
                <a:lnTo>
                  <a:pt x="230" y="4365"/>
                </a:lnTo>
                <a:lnTo>
                  <a:pt x="253" y="4353"/>
                </a:lnTo>
                <a:lnTo>
                  <a:pt x="276" y="4341"/>
                </a:lnTo>
                <a:lnTo>
                  <a:pt x="299" y="4328"/>
                </a:lnTo>
                <a:lnTo>
                  <a:pt x="349" y="4307"/>
                </a:lnTo>
                <a:lnTo>
                  <a:pt x="400" y="4287"/>
                </a:lnTo>
                <a:lnTo>
                  <a:pt x="451" y="4267"/>
                </a:lnTo>
                <a:lnTo>
                  <a:pt x="505" y="4249"/>
                </a:lnTo>
                <a:lnTo>
                  <a:pt x="611" y="4211"/>
                </a:lnTo>
                <a:lnTo>
                  <a:pt x="663" y="4192"/>
                </a:lnTo>
                <a:lnTo>
                  <a:pt x="716" y="4171"/>
                </a:lnTo>
                <a:lnTo>
                  <a:pt x="945" y="4073"/>
                </a:lnTo>
                <a:lnTo>
                  <a:pt x="1183" y="3971"/>
                </a:lnTo>
                <a:lnTo>
                  <a:pt x="1419" y="3870"/>
                </a:lnTo>
                <a:lnTo>
                  <a:pt x="1535" y="3821"/>
                </a:lnTo>
                <a:lnTo>
                  <a:pt x="1649" y="3774"/>
                </a:lnTo>
                <a:lnTo>
                  <a:pt x="1906" y="3704"/>
                </a:lnTo>
                <a:lnTo>
                  <a:pt x="1916" y="3697"/>
                </a:lnTo>
                <a:lnTo>
                  <a:pt x="1925" y="3689"/>
                </a:lnTo>
                <a:lnTo>
                  <a:pt x="1944" y="3670"/>
                </a:lnTo>
                <a:lnTo>
                  <a:pt x="1963" y="3649"/>
                </a:lnTo>
                <a:lnTo>
                  <a:pt x="1982" y="3626"/>
                </a:lnTo>
                <a:lnTo>
                  <a:pt x="1999" y="3599"/>
                </a:lnTo>
                <a:lnTo>
                  <a:pt x="2017" y="3571"/>
                </a:lnTo>
                <a:lnTo>
                  <a:pt x="2035" y="3542"/>
                </a:lnTo>
                <a:lnTo>
                  <a:pt x="2052" y="3511"/>
                </a:lnTo>
                <a:lnTo>
                  <a:pt x="2084" y="3449"/>
                </a:lnTo>
                <a:lnTo>
                  <a:pt x="2114" y="3389"/>
                </a:lnTo>
                <a:lnTo>
                  <a:pt x="2162" y="3284"/>
                </a:lnTo>
                <a:lnTo>
                  <a:pt x="2284" y="3254"/>
                </a:lnTo>
                <a:lnTo>
                  <a:pt x="2278" y="3228"/>
                </a:lnTo>
                <a:lnTo>
                  <a:pt x="2272" y="3203"/>
                </a:lnTo>
                <a:lnTo>
                  <a:pt x="2263" y="3182"/>
                </a:lnTo>
                <a:lnTo>
                  <a:pt x="2253" y="3162"/>
                </a:lnTo>
                <a:lnTo>
                  <a:pt x="2243" y="3145"/>
                </a:lnTo>
                <a:lnTo>
                  <a:pt x="2231" y="3129"/>
                </a:lnTo>
                <a:lnTo>
                  <a:pt x="2220" y="3115"/>
                </a:lnTo>
                <a:lnTo>
                  <a:pt x="2208" y="3100"/>
                </a:lnTo>
                <a:lnTo>
                  <a:pt x="2183" y="3075"/>
                </a:lnTo>
                <a:lnTo>
                  <a:pt x="2172" y="3061"/>
                </a:lnTo>
                <a:lnTo>
                  <a:pt x="2160" y="3048"/>
                </a:lnTo>
                <a:lnTo>
                  <a:pt x="2150" y="3033"/>
                </a:lnTo>
                <a:lnTo>
                  <a:pt x="2139" y="3017"/>
                </a:lnTo>
                <a:lnTo>
                  <a:pt x="2130" y="3000"/>
                </a:lnTo>
                <a:lnTo>
                  <a:pt x="2122" y="2981"/>
                </a:lnTo>
                <a:lnTo>
                  <a:pt x="2075" y="2490"/>
                </a:lnTo>
                <a:lnTo>
                  <a:pt x="2074" y="2491"/>
                </a:lnTo>
                <a:lnTo>
                  <a:pt x="2071" y="2491"/>
                </a:lnTo>
                <a:lnTo>
                  <a:pt x="2059" y="2490"/>
                </a:lnTo>
                <a:lnTo>
                  <a:pt x="2040" y="2487"/>
                </a:lnTo>
                <a:lnTo>
                  <a:pt x="2018" y="2481"/>
                </a:lnTo>
                <a:lnTo>
                  <a:pt x="1975" y="2470"/>
                </a:lnTo>
                <a:lnTo>
                  <a:pt x="1959" y="2465"/>
                </a:lnTo>
                <a:lnTo>
                  <a:pt x="1949" y="2460"/>
                </a:lnTo>
                <a:lnTo>
                  <a:pt x="1935" y="2450"/>
                </a:lnTo>
                <a:lnTo>
                  <a:pt x="1921" y="2439"/>
                </a:lnTo>
                <a:lnTo>
                  <a:pt x="1908" y="2426"/>
                </a:lnTo>
                <a:lnTo>
                  <a:pt x="1897" y="2410"/>
                </a:lnTo>
                <a:lnTo>
                  <a:pt x="1886" y="2394"/>
                </a:lnTo>
                <a:lnTo>
                  <a:pt x="1876" y="2377"/>
                </a:lnTo>
                <a:lnTo>
                  <a:pt x="1866" y="2358"/>
                </a:lnTo>
                <a:lnTo>
                  <a:pt x="1857" y="2337"/>
                </a:lnTo>
                <a:lnTo>
                  <a:pt x="1849" y="2316"/>
                </a:lnTo>
                <a:lnTo>
                  <a:pt x="1841" y="2295"/>
                </a:lnTo>
                <a:lnTo>
                  <a:pt x="1834" y="2273"/>
                </a:lnTo>
                <a:lnTo>
                  <a:pt x="1828" y="2249"/>
                </a:lnTo>
                <a:lnTo>
                  <a:pt x="1817" y="2200"/>
                </a:lnTo>
                <a:lnTo>
                  <a:pt x="1806" y="2151"/>
                </a:lnTo>
                <a:lnTo>
                  <a:pt x="1799" y="2100"/>
                </a:lnTo>
                <a:lnTo>
                  <a:pt x="1793" y="2050"/>
                </a:lnTo>
                <a:lnTo>
                  <a:pt x="1787" y="2000"/>
                </a:lnTo>
                <a:lnTo>
                  <a:pt x="1784" y="1952"/>
                </a:lnTo>
                <a:lnTo>
                  <a:pt x="1777" y="1863"/>
                </a:lnTo>
                <a:lnTo>
                  <a:pt x="1772" y="1790"/>
                </a:lnTo>
                <a:lnTo>
                  <a:pt x="1772" y="1775"/>
                </a:lnTo>
                <a:lnTo>
                  <a:pt x="1774" y="1762"/>
                </a:lnTo>
                <a:lnTo>
                  <a:pt x="1779" y="1747"/>
                </a:lnTo>
                <a:lnTo>
                  <a:pt x="1784" y="1734"/>
                </a:lnTo>
                <a:lnTo>
                  <a:pt x="1791" y="1720"/>
                </a:lnTo>
                <a:lnTo>
                  <a:pt x="1799" y="1705"/>
                </a:lnTo>
                <a:lnTo>
                  <a:pt x="1815" y="1674"/>
                </a:lnTo>
                <a:lnTo>
                  <a:pt x="1823" y="1657"/>
                </a:lnTo>
                <a:lnTo>
                  <a:pt x="1831" y="1640"/>
                </a:lnTo>
                <a:lnTo>
                  <a:pt x="1838" y="1621"/>
                </a:lnTo>
                <a:lnTo>
                  <a:pt x="1842" y="1602"/>
                </a:lnTo>
                <a:lnTo>
                  <a:pt x="1847" y="1581"/>
                </a:lnTo>
                <a:lnTo>
                  <a:pt x="1848" y="1559"/>
                </a:lnTo>
                <a:lnTo>
                  <a:pt x="1847" y="1536"/>
                </a:lnTo>
                <a:lnTo>
                  <a:pt x="1844" y="1523"/>
                </a:lnTo>
                <a:lnTo>
                  <a:pt x="1842" y="1510"/>
                </a:lnTo>
                <a:lnTo>
                  <a:pt x="1828" y="1434"/>
                </a:lnTo>
                <a:lnTo>
                  <a:pt x="1814" y="1360"/>
                </a:lnTo>
                <a:lnTo>
                  <a:pt x="1804" y="1290"/>
                </a:lnTo>
                <a:lnTo>
                  <a:pt x="1796" y="1221"/>
                </a:lnTo>
                <a:lnTo>
                  <a:pt x="1791" y="1155"/>
                </a:lnTo>
                <a:lnTo>
                  <a:pt x="1787" y="1092"/>
                </a:lnTo>
                <a:lnTo>
                  <a:pt x="1786" y="1030"/>
                </a:lnTo>
                <a:lnTo>
                  <a:pt x="1786" y="971"/>
                </a:lnTo>
                <a:lnTo>
                  <a:pt x="1790" y="915"/>
                </a:lnTo>
                <a:lnTo>
                  <a:pt x="1794" y="861"/>
                </a:lnTo>
                <a:lnTo>
                  <a:pt x="1802" y="808"/>
                </a:lnTo>
                <a:lnTo>
                  <a:pt x="1810" y="759"/>
                </a:lnTo>
                <a:lnTo>
                  <a:pt x="1821" y="711"/>
                </a:lnTo>
                <a:lnTo>
                  <a:pt x="1833" y="666"/>
                </a:lnTo>
                <a:lnTo>
                  <a:pt x="1848" y="622"/>
                </a:lnTo>
                <a:lnTo>
                  <a:pt x="1863" y="581"/>
                </a:lnTo>
                <a:lnTo>
                  <a:pt x="1881" y="542"/>
                </a:lnTo>
                <a:lnTo>
                  <a:pt x="1900" y="504"/>
                </a:lnTo>
                <a:lnTo>
                  <a:pt x="1921" y="469"/>
                </a:lnTo>
                <a:lnTo>
                  <a:pt x="1944" y="436"/>
                </a:lnTo>
                <a:lnTo>
                  <a:pt x="1967" y="403"/>
                </a:lnTo>
                <a:lnTo>
                  <a:pt x="1993" y="374"/>
                </a:lnTo>
                <a:lnTo>
                  <a:pt x="2020" y="347"/>
                </a:lnTo>
                <a:lnTo>
                  <a:pt x="2047" y="320"/>
                </a:lnTo>
                <a:lnTo>
                  <a:pt x="2076" y="296"/>
                </a:lnTo>
                <a:lnTo>
                  <a:pt x="2107" y="274"/>
                </a:lnTo>
                <a:lnTo>
                  <a:pt x="2138" y="253"/>
                </a:lnTo>
                <a:lnTo>
                  <a:pt x="2170" y="234"/>
                </a:lnTo>
                <a:lnTo>
                  <a:pt x="2204" y="216"/>
                </a:lnTo>
                <a:lnTo>
                  <a:pt x="2239" y="200"/>
                </a:lnTo>
                <a:lnTo>
                  <a:pt x="2274" y="186"/>
                </a:lnTo>
                <a:lnTo>
                  <a:pt x="2311" y="174"/>
                </a:lnTo>
                <a:lnTo>
                  <a:pt x="2364" y="151"/>
                </a:lnTo>
                <a:lnTo>
                  <a:pt x="2423" y="129"/>
                </a:lnTo>
                <a:lnTo>
                  <a:pt x="2488" y="105"/>
                </a:lnTo>
                <a:lnTo>
                  <a:pt x="2556" y="82"/>
                </a:lnTo>
                <a:lnTo>
                  <a:pt x="2592" y="71"/>
                </a:lnTo>
                <a:lnTo>
                  <a:pt x="2627" y="60"/>
                </a:lnTo>
                <a:lnTo>
                  <a:pt x="2665" y="50"/>
                </a:lnTo>
                <a:lnTo>
                  <a:pt x="2703" y="40"/>
                </a:lnTo>
                <a:lnTo>
                  <a:pt x="2742" y="31"/>
                </a:lnTo>
                <a:lnTo>
                  <a:pt x="2783" y="23"/>
                </a:lnTo>
                <a:lnTo>
                  <a:pt x="2823" y="16"/>
                </a:lnTo>
                <a:lnTo>
                  <a:pt x="2864" y="11"/>
                </a:lnTo>
                <a:lnTo>
                  <a:pt x="2906" y="5"/>
                </a:lnTo>
                <a:lnTo>
                  <a:pt x="2949" y="2"/>
                </a:lnTo>
                <a:lnTo>
                  <a:pt x="2991" y="0"/>
                </a:lnTo>
                <a:lnTo>
                  <a:pt x="3035" y="0"/>
                </a:lnTo>
                <a:lnTo>
                  <a:pt x="3078" y="1"/>
                </a:lnTo>
                <a:lnTo>
                  <a:pt x="3122" y="3"/>
                </a:lnTo>
                <a:lnTo>
                  <a:pt x="3166" y="9"/>
                </a:lnTo>
                <a:lnTo>
                  <a:pt x="3211" y="14"/>
                </a:lnTo>
                <a:lnTo>
                  <a:pt x="3255" y="23"/>
                </a:lnTo>
                <a:lnTo>
                  <a:pt x="3300" y="34"/>
                </a:lnTo>
                <a:lnTo>
                  <a:pt x="3346" y="47"/>
                </a:lnTo>
                <a:lnTo>
                  <a:pt x="3390" y="62"/>
                </a:lnTo>
                <a:lnTo>
                  <a:pt x="3435" y="80"/>
                </a:lnTo>
                <a:lnTo>
                  <a:pt x="3481" y="101"/>
                </a:lnTo>
                <a:lnTo>
                  <a:pt x="3525" y="123"/>
                </a:lnTo>
                <a:lnTo>
                  <a:pt x="3570" y="150"/>
                </a:lnTo>
                <a:lnTo>
                  <a:pt x="3688" y="260"/>
                </a:lnTo>
                <a:lnTo>
                  <a:pt x="3879" y="292"/>
                </a:lnTo>
                <a:lnTo>
                  <a:pt x="3888" y="297"/>
                </a:lnTo>
                <a:lnTo>
                  <a:pt x="3897" y="304"/>
                </a:lnTo>
                <a:lnTo>
                  <a:pt x="3914" y="319"/>
                </a:lnTo>
                <a:lnTo>
                  <a:pt x="3929" y="335"/>
                </a:lnTo>
                <a:lnTo>
                  <a:pt x="3944" y="353"/>
                </a:lnTo>
                <a:lnTo>
                  <a:pt x="3958" y="372"/>
                </a:lnTo>
                <a:lnTo>
                  <a:pt x="3971" y="392"/>
                </a:lnTo>
                <a:lnTo>
                  <a:pt x="3983" y="412"/>
                </a:lnTo>
                <a:lnTo>
                  <a:pt x="3993" y="432"/>
                </a:lnTo>
                <a:lnTo>
                  <a:pt x="4012" y="470"/>
                </a:lnTo>
                <a:lnTo>
                  <a:pt x="4025" y="502"/>
                </a:lnTo>
                <a:lnTo>
                  <a:pt x="4036" y="532"/>
                </a:lnTo>
                <a:close/>
              </a:path>
            </a:pathLst>
          </a:custGeom>
          <a:solidFill>
            <a:srgbClr val="12A89D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293"/>
          <p:cNvGrpSpPr/>
          <p:nvPr/>
        </p:nvGrpSpPr>
        <p:grpSpPr bwMode="auto">
          <a:xfrm>
            <a:off x="0" y="0"/>
            <a:ext cx="6846888" cy="6846888"/>
            <a:chOff x="-1524051" y="0"/>
            <a:chExt cx="6847115" cy="6847115"/>
          </a:xfrm>
        </p:grpSpPr>
        <p:sp>
          <p:nvSpPr>
            <p:cNvPr id="12" name="直角三角形 11"/>
            <p:cNvSpPr/>
            <p:nvPr/>
          </p:nvSpPr>
          <p:spPr>
            <a:xfrm>
              <a:off x="-1524051" y="0"/>
              <a:ext cx="6847115" cy="6847115"/>
            </a:xfrm>
            <a:prstGeom prst="rtTriangle">
              <a:avLst/>
            </a:prstGeom>
            <a:solidFill>
              <a:srgbClr val="F264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直角三角形 10"/>
            <p:cNvSpPr/>
            <p:nvPr/>
          </p:nvSpPr>
          <p:spPr>
            <a:xfrm>
              <a:off x="-1524051" y="3516430"/>
              <a:ext cx="3330685" cy="3330685"/>
            </a:xfrm>
            <a:prstGeom prst="rtTriangle">
              <a:avLst/>
            </a:prstGeom>
            <a:solidFill>
              <a:srgbClr val="12A8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075" name="文本框 12"/>
          <p:cNvSpPr txBox="1">
            <a:spLocks noChangeArrowheads="1"/>
          </p:cNvSpPr>
          <p:nvPr/>
        </p:nvSpPr>
        <p:spPr bwMode="auto">
          <a:xfrm rot="2718185">
            <a:off x="2040574" y="3735481"/>
            <a:ext cx="1873250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4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</a:p>
        </p:txBody>
      </p:sp>
      <p:sp>
        <p:nvSpPr>
          <p:cNvPr id="3076" name="文本框 13"/>
          <p:cNvSpPr txBox="1">
            <a:spLocks noChangeArrowheads="1"/>
          </p:cNvSpPr>
          <p:nvPr/>
        </p:nvSpPr>
        <p:spPr bwMode="auto">
          <a:xfrm rot="2688129">
            <a:off x="773577" y="4214421"/>
            <a:ext cx="3508375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CONTENTS</a:t>
            </a:r>
            <a:endParaRPr lang="zh-CN" altLang="en-US" sz="3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078" name="组合 357"/>
          <p:cNvGrpSpPr/>
          <p:nvPr/>
        </p:nvGrpSpPr>
        <p:grpSpPr bwMode="auto">
          <a:xfrm rot="10800000">
            <a:off x="10682287" y="0"/>
            <a:ext cx="1509713" cy="1509713"/>
            <a:chOff x="0" y="0"/>
            <a:chExt cx="6847115" cy="6847115"/>
          </a:xfrm>
        </p:grpSpPr>
        <p:sp>
          <p:nvSpPr>
            <p:cNvPr id="359" name="直角三角形 358"/>
            <p:cNvSpPr/>
            <p:nvPr/>
          </p:nvSpPr>
          <p:spPr>
            <a:xfrm>
              <a:off x="0" y="0"/>
              <a:ext cx="6847115" cy="6847115"/>
            </a:xfrm>
            <a:prstGeom prst="rtTriangle">
              <a:avLst/>
            </a:prstGeom>
            <a:solidFill>
              <a:srgbClr val="F264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60" name="直角三角形 359"/>
            <p:cNvSpPr/>
            <p:nvPr/>
          </p:nvSpPr>
          <p:spPr>
            <a:xfrm>
              <a:off x="0" y="3527955"/>
              <a:ext cx="3333560" cy="3333560"/>
            </a:xfrm>
            <a:prstGeom prst="rtTriangle">
              <a:avLst/>
            </a:prstGeom>
            <a:solidFill>
              <a:srgbClr val="12A8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081" name="文本框 368"/>
          <p:cNvSpPr txBox="1">
            <a:spLocks noChangeArrowheads="1"/>
          </p:cNvSpPr>
          <p:nvPr/>
        </p:nvSpPr>
        <p:spPr bwMode="auto">
          <a:xfrm>
            <a:off x="4262981" y="1423575"/>
            <a:ext cx="4188228" cy="6134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涅槃重生</a:t>
            </a:r>
          </a:p>
        </p:txBody>
      </p:sp>
      <p:sp>
        <p:nvSpPr>
          <p:cNvPr id="3082" name="文本框 370"/>
          <p:cNvSpPr txBox="1">
            <a:spLocks noChangeArrowheads="1"/>
          </p:cNvSpPr>
          <p:nvPr/>
        </p:nvSpPr>
        <p:spPr bwMode="auto">
          <a:xfrm>
            <a:off x="6359748" y="2276571"/>
            <a:ext cx="428121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8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客户的裂变</a:t>
            </a:r>
          </a:p>
        </p:txBody>
      </p:sp>
      <p:sp>
        <p:nvSpPr>
          <p:cNvPr id="3083" name="文本框 371"/>
          <p:cNvSpPr txBox="1">
            <a:spLocks noChangeArrowheads="1"/>
          </p:cNvSpPr>
          <p:nvPr/>
        </p:nvSpPr>
        <p:spPr bwMode="auto">
          <a:xfrm>
            <a:off x="6359713" y="3039095"/>
            <a:ext cx="428564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28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渠道的裂变</a:t>
            </a:r>
          </a:p>
        </p:txBody>
      </p:sp>
      <p:sp>
        <p:nvSpPr>
          <p:cNvPr id="42" name="文本框 371"/>
          <p:cNvSpPr txBox="1">
            <a:spLocks noChangeArrowheads="1"/>
          </p:cNvSpPr>
          <p:nvPr/>
        </p:nvSpPr>
        <p:spPr bwMode="auto">
          <a:xfrm>
            <a:off x="6401136" y="3832602"/>
            <a:ext cx="428564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zh-CN" sz="28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sz="28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sz="28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团队的裂变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直角三角形 47"/>
          <p:cNvSpPr/>
          <p:nvPr/>
        </p:nvSpPr>
        <p:spPr>
          <a:xfrm rot="13500907">
            <a:off x="-1333500" y="2095499"/>
            <a:ext cx="2667000" cy="2667000"/>
          </a:xfrm>
          <a:prstGeom prst="rtTriangle">
            <a:avLst/>
          </a:prstGeom>
          <a:solidFill>
            <a:srgbClr val="F26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55" name="直接连接符 54"/>
          <p:cNvCxnSpPr/>
          <p:nvPr/>
        </p:nvCxnSpPr>
        <p:spPr>
          <a:xfrm flipV="1">
            <a:off x="-198437" y="3530599"/>
            <a:ext cx="2176463" cy="2176462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9"/>
          <p:cNvSpPr txBox="1">
            <a:spLocks noChangeArrowheads="1"/>
          </p:cNvSpPr>
          <p:nvPr/>
        </p:nvSpPr>
        <p:spPr bwMode="auto">
          <a:xfrm>
            <a:off x="3080262" y="1616109"/>
            <a:ext cx="5006975" cy="7683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4400" b="1" dirty="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+mn-ea"/>
              </a:rPr>
              <a:t>客户的裂变</a:t>
            </a:r>
            <a:endParaRPr lang="en-US" sz="4400" b="1" dirty="0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44" name="KSO_Shape"/>
          <p:cNvSpPr/>
          <p:nvPr/>
        </p:nvSpPr>
        <p:spPr bwMode="auto">
          <a:xfrm>
            <a:off x="388620" y="3151087"/>
            <a:ext cx="764931" cy="530352"/>
          </a:xfrm>
          <a:custGeom>
            <a:avLst/>
            <a:gdLst>
              <a:gd name="T0" fmla="*/ 381408390 w 6190"/>
              <a:gd name="T1" fmla="*/ 48095465 h 4291"/>
              <a:gd name="T2" fmla="*/ 398361967 w 6190"/>
              <a:gd name="T3" fmla="*/ 65137202 h 4291"/>
              <a:gd name="T4" fmla="*/ 398361967 w 6190"/>
              <a:gd name="T5" fmla="*/ 340645740 h 4291"/>
              <a:gd name="T6" fmla="*/ 243222337 w 6190"/>
              <a:gd name="T7" fmla="*/ 340645740 h 4291"/>
              <a:gd name="T8" fmla="*/ 243222337 w 6190"/>
              <a:gd name="T9" fmla="*/ 352290696 h 4291"/>
              <a:gd name="T10" fmla="*/ 255534977 w 6190"/>
              <a:gd name="T11" fmla="*/ 354089520 h 4291"/>
              <a:gd name="T12" fmla="*/ 267942405 w 6190"/>
              <a:gd name="T13" fmla="*/ 356456556 h 4291"/>
              <a:gd name="T14" fmla="*/ 280444621 w 6190"/>
              <a:gd name="T15" fmla="*/ 359202195 h 4291"/>
              <a:gd name="T16" fmla="*/ 292852049 w 6190"/>
              <a:gd name="T17" fmla="*/ 362515737 h 4291"/>
              <a:gd name="T18" fmla="*/ 305259477 w 6190"/>
              <a:gd name="T19" fmla="*/ 366208191 h 4291"/>
              <a:gd name="T20" fmla="*/ 317666598 w 6190"/>
              <a:gd name="T21" fmla="*/ 370563353 h 4291"/>
              <a:gd name="T22" fmla="*/ 330074026 w 6190"/>
              <a:gd name="T23" fmla="*/ 375391922 h 4291"/>
              <a:gd name="T24" fmla="*/ 342481454 w 6190"/>
              <a:gd name="T25" fmla="*/ 380693590 h 4291"/>
              <a:gd name="T26" fmla="*/ 342481454 w 6190"/>
              <a:gd name="T27" fmla="*/ 406256349 h 4291"/>
              <a:gd name="T28" fmla="*/ 59858547 w 6190"/>
              <a:gd name="T29" fmla="*/ 406256349 h 4291"/>
              <a:gd name="T30" fmla="*/ 59858547 w 6190"/>
              <a:gd name="T31" fmla="*/ 380693590 h 4291"/>
              <a:gd name="T32" fmla="*/ 65920078 w 6190"/>
              <a:gd name="T33" fmla="*/ 378232057 h 4291"/>
              <a:gd name="T34" fmla="*/ 77853872 w 6190"/>
              <a:gd name="T35" fmla="*/ 373593097 h 4291"/>
              <a:gd name="T36" fmla="*/ 89882455 w 6190"/>
              <a:gd name="T37" fmla="*/ 369332432 h 4291"/>
              <a:gd name="T38" fmla="*/ 101816249 w 6190"/>
              <a:gd name="T39" fmla="*/ 365545482 h 4291"/>
              <a:gd name="T40" fmla="*/ 113939620 w 6190"/>
              <a:gd name="T41" fmla="*/ 362137135 h 4291"/>
              <a:gd name="T42" fmla="*/ 125967894 w 6190"/>
              <a:gd name="T43" fmla="*/ 359107390 h 4291"/>
              <a:gd name="T44" fmla="*/ 137901688 w 6190"/>
              <a:gd name="T45" fmla="*/ 356456556 h 4291"/>
              <a:gd name="T46" fmla="*/ 150025059 w 6190"/>
              <a:gd name="T47" fmla="*/ 354373626 h 4291"/>
              <a:gd name="T48" fmla="*/ 155992110 w 6190"/>
              <a:gd name="T49" fmla="*/ 340645740 h 4291"/>
              <a:gd name="T50" fmla="*/ 0 w 6190"/>
              <a:gd name="T51" fmla="*/ 340645740 h 4291"/>
              <a:gd name="T52" fmla="*/ 0 w 6190"/>
              <a:gd name="T53" fmla="*/ 65137202 h 4291"/>
              <a:gd name="T54" fmla="*/ 16953577 w 6190"/>
              <a:gd name="T55" fmla="*/ 48095465 h 4291"/>
              <a:gd name="T56" fmla="*/ 420335326 w 6190"/>
              <a:gd name="T57" fmla="*/ 406256349 h 4291"/>
              <a:gd name="T58" fmla="*/ 586272213 w 6190"/>
              <a:gd name="T59" fmla="*/ 0 h 4291"/>
              <a:gd name="T60" fmla="*/ 420335326 w 6190"/>
              <a:gd name="T61" fmla="*/ 406256349 h 4291"/>
              <a:gd name="T62" fmla="*/ 441266937 w 6190"/>
              <a:gd name="T63" fmla="*/ 35408890 h 4291"/>
              <a:gd name="T64" fmla="*/ 568276888 w 6190"/>
              <a:gd name="T65" fmla="*/ 74889145 h 4291"/>
              <a:gd name="T66" fmla="*/ 441266937 w 6190"/>
              <a:gd name="T67" fmla="*/ 35408890 h 4291"/>
              <a:gd name="T68" fmla="*/ 441266937 w 6190"/>
              <a:gd name="T69" fmla="*/ 97043248 h 4291"/>
              <a:gd name="T70" fmla="*/ 568276888 w 6190"/>
              <a:gd name="T71" fmla="*/ 136712804 h 4291"/>
              <a:gd name="T72" fmla="*/ 441266937 w 6190"/>
              <a:gd name="T73" fmla="*/ 97043248 h 4291"/>
              <a:gd name="T74" fmla="*/ 440604034 w 6190"/>
              <a:gd name="T75" fmla="*/ 170228065 h 4291"/>
              <a:gd name="T76" fmla="*/ 483224639 w 6190"/>
              <a:gd name="T77" fmla="*/ 200808694 h 4291"/>
              <a:gd name="T78" fmla="*/ 440604034 w 6190"/>
              <a:gd name="T79" fmla="*/ 170228065 h 4291"/>
              <a:gd name="T80" fmla="*/ 440604034 w 6190"/>
              <a:gd name="T81" fmla="*/ 219365150 h 4291"/>
              <a:gd name="T82" fmla="*/ 483224639 w 6190"/>
              <a:gd name="T83" fmla="*/ 249945779 h 4291"/>
              <a:gd name="T84" fmla="*/ 440604034 w 6190"/>
              <a:gd name="T85" fmla="*/ 219365150 h 4291"/>
              <a:gd name="T86" fmla="*/ 364360025 w 6190"/>
              <a:gd name="T87" fmla="*/ 82179246 h 4291"/>
              <a:gd name="T88" fmla="*/ 34001942 w 6190"/>
              <a:gd name="T89" fmla="*/ 306562266 h 4291"/>
              <a:gd name="T90" fmla="*/ 364360025 w 6190"/>
              <a:gd name="T91" fmla="*/ 82179246 h 429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190" h="4291">
                <a:moveTo>
                  <a:pt x="179" y="508"/>
                </a:moveTo>
                <a:lnTo>
                  <a:pt x="4027" y="508"/>
                </a:lnTo>
                <a:lnTo>
                  <a:pt x="4206" y="508"/>
                </a:lnTo>
                <a:lnTo>
                  <a:pt x="4206" y="688"/>
                </a:lnTo>
                <a:lnTo>
                  <a:pt x="4206" y="3418"/>
                </a:lnTo>
                <a:lnTo>
                  <a:pt x="4206" y="3598"/>
                </a:lnTo>
                <a:lnTo>
                  <a:pt x="4027" y="3598"/>
                </a:lnTo>
                <a:lnTo>
                  <a:pt x="2568" y="3598"/>
                </a:lnTo>
                <a:lnTo>
                  <a:pt x="2568" y="3721"/>
                </a:lnTo>
                <a:lnTo>
                  <a:pt x="2634" y="3731"/>
                </a:lnTo>
                <a:lnTo>
                  <a:pt x="2698" y="3740"/>
                </a:lnTo>
                <a:lnTo>
                  <a:pt x="2764" y="3752"/>
                </a:lnTo>
                <a:lnTo>
                  <a:pt x="2829" y="3765"/>
                </a:lnTo>
                <a:lnTo>
                  <a:pt x="2895" y="3779"/>
                </a:lnTo>
                <a:lnTo>
                  <a:pt x="2961" y="3794"/>
                </a:lnTo>
                <a:lnTo>
                  <a:pt x="3026" y="3811"/>
                </a:lnTo>
                <a:lnTo>
                  <a:pt x="3092" y="3829"/>
                </a:lnTo>
                <a:lnTo>
                  <a:pt x="3157" y="3848"/>
                </a:lnTo>
                <a:lnTo>
                  <a:pt x="3223" y="3868"/>
                </a:lnTo>
                <a:lnTo>
                  <a:pt x="3288" y="3891"/>
                </a:lnTo>
                <a:lnTo>
                  <a:pt x="3354" y="3914"/>
                </a:lnTo>
                <a:lnTo>
                  <a:pt x="3419" y="3938"/>
                </a:lnTo>
                <a:lnTo>
                  <a:pt x="3485" y="3965"/>
                </a:lnTo>
                <a:lnTo>
                  <a:pt x="3550" y="3993"/>
                </a:lnTo>
                <a:lnTo>
                  <a:pt x="3616" y="4021"/>
                </a:lnTo>
                <a:lnTo>
                  <a:pt x="3616" y="4291"/>
                </a:lnTo>
                <a:lnTo>
                  <a:pt x="632" y="4291"/>
                </a:lnTo>
                <a:lnTo>
                  <a:pt x="632" y="4021"/>
                </a:lnTo>
                <a:lnTo>
                  <a:pt x="696" y="3995"/>
                </a:lnTo>
                <a:lnTo>
                  <a:pt x="758" y="3970"/>
                </a:lnTo>
                <a:lnTo>
                  <a:pt x="822" y="3946"/>
                </a:lnTo>
                <a:lnTo>
                  <a:pt x="885" y="3924"/>
                </a:lnTo>
                <a:lnTo>
                  <a:pt x="949" y="3901"/>
                </a:lnTo>
                <a:lnTo>
                  <a:pt x="1013" y="3881"/>
                </a:lnTo>
                <a:lnTo>
                  <a:pt x="1075" y="3861"/>
                </a:lnTo>
                <a:lnTo>
                  <a:pt x="1139" y="3843"/>
                </a:lnTo>
                <a:lnTo>
                  <a:pt x="1203" y="3825"/>
                </a:lnTo>
                <a:lnTo>
                  <a:pt x="1266" y="3809"/>
                </a:lnTo>
                <a:lnTo>
                  <a:pt x="1330" y="3793"/>
                </a:lnTo>
                <a:lnTo>
                  <a:pt x="1394" y="3779"/>
                </a:lnTo>
                <a:lnTo>
                  <a:pt x="1456" y="3765"/>
                </a:lnTo>
                <a:lnTo>
                  <a:pt x="1520" y="3753"/>
                </a:lnTo>
                <a:lnTo>
                  <a:pt x="1584" y="3743"/>
                </a:lnTo>
                <a:lnTo>
                  <a:pt x="1647" y="3733"/>
                </a:lnTo>
                <a:lnTo>
                  <a:pt x="1647" y="3598"/>
                </a:lnTo>
                <a:lnTo>
                  <a:pt x="179" y="3598"/>
                </a:lnTo>
                <a:lnTo>
                  <a:pt x="0" y="3598"/>
                </a:lnTo>
                <a:lnTo>
                  <a:pt x="0" y="3418"/>
                </a:lnTo>
                <a:lnTo>
                  <a:pt x="0" y="688"/>
                </a:lnTo>
                <a:lnTo>
                  <a:pt x="0" y="508"/>
                </a:lnTo>
                <a:lnTo>
                  <a:pt x="179" y="508"/>
                </a:lnTo>
                <a:close/>
                <a:moveTo>
                  <a:pt x="4438" y="4291"/>
                </a:moveTo>
                <a:lnTo>
                  <a:pt x="6190" y="4291"/>
                </a:lnTo>
                <a:lnTo>
                  <a:pt x="6190" y="0"/>
                </a:lnTo>
                <a:lnTo>
                  <a:pt x="4438" y="0"/>
                </a:lnTo>
                <a:lnTo>
                  <a:pt x="4438" y="4291"/>
                </a:lnTo>
                <a:close/>
                <a:moveTo>
                  <a:pt x="4659" y="374"/>
                </a:moveTo>
                <a:lnTo>
                  <a:pt x="6000" y="374"/>
                </a:lnTo>
                <a:lnTo>
                  <a:pt x="6000" y="791"/>
                </a:lnTo>
                <a:lnTo>
                  <a:pt x="4659" y="791"/>
                </a:lnTo>
                <a:lnTo>
                  <a:pt x="4659" y="374"/>
                </a:lnTo>
                <a:close/>
                <a:moveTo>
                  <a:pt x="4659" y="1025"/>
                </a:moveTo>
                <a:lnTo>
                  <a:pt x="6000" y="1025"/>
                </a:lnTo>
                <a:lnTo>
                  <a:pt x="6000" y="1444"/>
                </a:lnTo>
                <a:lnTo>
                  <a:pt x="4659" y="1444"/>
                </a:lnTo>
                <a:lnTo>
                  <a:pt x="4659" y="1025"/>
                </a:lnTo>
                <a:close/>
                <a:moveTo>
                  <a:pt x="4652" y="1798"/>
                </a:moveTo>
                <a:lnTo>
                  <a:pt x="5102" y="1798"/>
                </a:lnTo>
                <a:lnTo>
                  <a:pt x="5102" y="2121"/>
                </a:lnTo>
                <a:lnTo>
                  <a:pt x="4652" y="2121"/>
                </a:lnTo>
                <a:lnTo>
                  <a:pt x="4652" y="1798"/>
                </a:lnTo>
                <a:close/>
                <a:moveTo>
                  <a:pt x="4652" y="2317"/>
                </a:moveTo>
                <a:lnTo>
                  <a:pt x="5102" y="2317"/>
                </a:lnTo>
                <a:lnTo>
                  <a:pt x="5102" y="2640"/>
                </a:lnTo>
                <a:lnTo>
                  <a:pt x="4652" y="2640"/>
                </a:lnTo>
                <a:lnTo>
                  <a:pt x="4652" y="2317"/>
                </a:lnTo>
                <a:close/>
                <a:moveTo>
                  <a:pt x="3847" y="868"/>
                </a:moveTo>
                <a:lnTo>
                  <a:pt x="359" y="868"/>
                </a:lnTo>
                <a:lnTo>
                  <a:pt x="359" y="3238"/>
                </a:lnTo>
                <a:lnTo>
                  <a:pt x="3847" y="3238"/>
                </a:lnTo>
                <a:lnTo>
                  <a:pt x="3847" y="8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文本框 49"/>
          <p:cNvSpPr txBox="1">
            <a:spLocks noChangeArrowheads="1"/>
          </p:cNvSpPr>
          <p:nvPr/>
        </p:nvSpPr>
        <p:spPr bwMode="auto">
          <a:xfrm>
            <a:off x="2765678" y="2842831"/>
            <a:ext cx="5434251" cy="23247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1080135" indent="-742950" eaLnBrk="1" hangingPunct="1">
              <a:buAutoNum type="arabicPeriod"/>
            </a:pPr>
            <a:r>
              <a:rPr lang="zh-CN" altLang="en-US" sz="3600" b="1" dirty="0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顾问式销售思维模式</a:t>
            </a:r>
            <a:endParaRPr lang="en-US" altLang="zh-CN" sz="3600" b="1" dirty="0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  <a:p>
            <a:pPr marL="337185" eaLnBrk="1" hangingPunct="1"/>
            <a:endParaRPr lang="en-US" altLang="zh-CN" sz="3600" b="1" dirty="0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  <a:p>
            <a:pPr marL="337185" indent="0" eaLnBrk="1" hangingPunct="1">
              <a:buNone/>
            </a:pPr>
            <a:r>
              <a:rPr lang="en-US" altLang="zh-CN" sz="3600" b="1" dirty="0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2.  </a:t>
            </a:r>
            <a:r>
              <a:rPr lang="zh-CN" altLang="en-US" sz="3600" b="1" dirty="0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老客户返单及转介绍</a:t>
            </a:r>
            <a:endParaRPr lang="en-US" altLang="zh-CN" sz="3600" b="1" dirty="0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  <a:p>
            <a:pPr eaLnBrk="1" hangingPunct="1"/>
            <a:endParaRPr lang="en-US" sz="3600" b="1" dirty="0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13"/>
          <p:cNvSpPr txBox="1"/>
          <p:nvPr/>
        </p:nvSpPr>
        <p:spPr>
          <a:xfrm>
            <a:off x="2257587" y="283913"/>
            <a:ext cx="2495795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2495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  <a:sym typeface="Arial" pitchFamily="34" charset="0"/>
              </a:rPr>
              <a:t>传统销售流程</a:t>
            </a:r>
            <a:endParaRPr lang="en-US" sz="3200" dirty="0">
              <a:solidFill>
                <a:srgbClr val="000000"/>
              </a:solidFill>
              <a:latin typeface="微软雅黑"/>
              <a:ea typeface="微软雅黑"/>
              <a:cs typeface="微软雅黑"/>
              <a:sym typeface="Arial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211015"/>
            <a:ext cx="168812" cy="759656"/>
          </a:xfrm>
          <a:prstGeom prst="rect">
            <a:avLst/>
          </a:prstGeom>
          <a:solidFill>
            <a:srgbClr val="12A8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" name="图表 3"/>
          <p:cNvGraphicFramePr/>
          <p:nvPr/>
        </p:nvGraphicFramePr>
        <p:xfrm>
          <a:off x="169203" y="970546"/>
          <a:ext cx="6368453" cy="5424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图表 4"/>
          <p:cNvGraphicFramePr/>
          <p:nvPr/>
        </p:nvGraphicFramePr>
        <p:xfrm>
          <a:off x="5588000" y="1227667"/>
          <a:ext cx="5628106" cy="5349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5" name="TextBox 13"/>
          <p:cNvSpPr txBox="1"/>
          <p:nvPr/>
        </p:nvSpPr>
        <p:spPr>
          <a:xfrm>
            <a:off x="6791487" y="309313"/>
            <a:ext cx="3326180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2495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  <a:sym typeface="Arial" pitchFamily="34" charset="0"/>
              </a:rPr>
              <a:t>顾问式销售流程</a:t>
            </a:r>
            <a:endParaRPr lang="en-US" sz="3200" dirty="0">
              <a:solidFill>
                <a:srgbClr val="000000"/>
              </a:solidFill>
              <a:latin typeface="微软雅黑"/>
              <a:ea typeface="微软雅黑"/>
              <a:cs typeface="微软雅黑"/>
              <a:sym typeface="Arial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32400" y="3397885"/>
            <a:ext cx="1727835" cy="10090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13"/>
          <p:cNvSpPr txBox="1"/>
          <p:nvPr/>
        </p:nvSpPr>
        <p:spPr>
          <a:xfrm>
            <a:off x="1188034" y="575801"/>
            <a:ext cx="4797365" cy="52197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2495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客户满意度高，客户延续</a:t>
            </a:r>
            <a:endParaRPr lang="en-US" sz="3200" b="1" dirty="0">
              <a:solidFill>
                <a:srgbClr val="000000"/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211015"/>
            <a:ext cx="168812" cy="759656"/>
          </a:xfrm>
          <a:prstGeom prst="rect">
            <a:avLst/>
          </a:prstGeom>
          <a:solidFill>
            <a:srgbClr val="12A8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2" name="图片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483" y="576173"/>
            <a:ext cx="4017737" cy="5606128"/>
          </a:xfrm>
          <a:prstGeom prst="rect">
            <a:avLst/>
          </a:prstGeom>
        </p:spPr>
      </p:pic>
      <p:sp>
        <p:nvSpPr>
          <p:cNvPr id="32" name="MH_Text_1"/>
          <p:cNvSpPr txBox="1"/>
          <p:nvPr>
            <p:custDataLst>
              <p:tags r:id="rId1"/>
            </p:custDataLst>
          </p:nvPr>
        </p:nvSpPr>
        <p:spPr>
          <a:xfrm>
            <a:off x="1188085" y="1831975"/>
            <a:ext cx="4518660" cy="319405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171450" indent="0" defTabSz="91249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CN" sz="32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  <a:sym typeface="Arial" pitchFamily="34" charset="0"/>
              </a:rPr>
              <a:t>1.  细分客户</a:t>
            </a:r>
          </a:p>
          <a:p>
            <a:pPr marL="171450" indent="0" defTabSz="91249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CN" sz="32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  <a:sym typeface="Arial" pitchFamily="34" charset="0"/>
              </a:rPr>
              <a:t>2.  </a:t>
            </a:r>
            <a:r>
              <a:rPr lang="zh-CN" altLang="en-US" sz="32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  <a:sym typeface="Arial" pitchFamily="34" charset="0"/>
              </a:rPr>
              <a:t>专业知识的掌握</a:t>
            </a:r>
          </a:p>
          <a:p>
            <a:pPr marL="171450" indent="0" defTabSz="91249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CN" sz="32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  <a:sym typeface="Arial" pitchFamily="34" charset="0"/>
              </a:rPr>
              <a:t>3.  </a:t>
            </a:r>
            <a:r>
              <a:rPr lang="zh-CN" altLang="en-US" sz="32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  <a:sym typeface="Arial" pitchFamily="34" charset="0"/>
              </a:rPr>
              <a:t>及时沟通</a:t>
            </a:r>
          </a:p>
          <a:p>
            <a:pPr marL="171450" indent="0" defTabSz="91249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CN" sz="32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  <a:sym typeface="Arial" pitchFamily="34" charset="0"/>
              </a:rPr>
              <a:t>4.  3</a:t>
            </a:r>
            <a:r>
              <a:rPr lang="zh-CN" altLang="en-US" sz="32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  <a:sym typeface="Arial" pitchFamily="34" charset="0"/>
              </a:rPr>
              <a:t>重身份的灵活变通</a:t>
            </a:r>
          </a:p>
          <a:p>
            <a:pPr marL="171450" indent="0" defTabSz="91249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zh-CN" sz="3200" dirty="0">
              <a:solidFill>
                <a:srgbClr val="000000"/>
              </a:solidFill>
              <a:latin typeface="微软雅黑"/>
              <a:ea typeface="微软雅黑"/>
              <a:cs typeface="微软雅黑"/>
              <a:sym typeface="Arial" pitchFamily="34" charset="0"/>
            </a:endParaRPr>
          </a:p>
          <a:p>
            <a:pPr marL="171450" indent="0" defTabSz="91249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CN" sz="32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  <a:sym typeface="Arial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9"/>
          <p:cNvSpPr/>
          <p:nvPr/>
        </p:nvSpPr>
        <p:spPr bwMode="auto">
          <a:xfrm>
            <a:off x="5798324" y="4838082"/>
            <a:ext cx="22225" cy="222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21599"/>
                </a:moveTo>
                <a:cubicBezTo>
                  <a:pt x="16769" y="21599"/>
                  <a:pt x="21600" y="16769"/>
                  <a:pt x="21600" y="10800"/>
                </a:cubicBezTo>
                <a:cubicBezTo>
                  <a:pt x="21600" y="4830"/>
                  <a:pt x="16769" y="0"/>
                  <a:pt x="10800" y="0"/>
                </a:cubicBezTo>
                <a:cubicBezTo>
                  <a:pt x="4830" y="0"/>
                  <a:pt x="0" y="4830"/>
                  <a:pt x="0" y="10800"/>
                </a:cubicBezTo>
                <a:cubicBezTo>
                  <a:pt x="0" y="16769"/>
                  <a:pt x="4830" y="21599"/>
                  <a:pt x="10800" y="21599"/>
                </a:cubicBezTo>
              </a:path>
            </a:pathLst>
          </a:custGeom>
          <a:solidFill>
            <a:srgbClr val="FDB817"/>
          </a:solidFill>
          <a:ln>
            <a:noFill/>
          </a:ln>
          <a:effectLst/>
        </p:spPr>
        <p:txBody>
          <a:bodyPr lIns="38026" tIns="38026" rIns="38026" bIns="38026" anchor="ctr"/>
          <a:lstStyle/>
          <a:p>
            <a:pPr defTabSz="455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9" name="AutoShape 50"/>
          <p:cNvSpPr/>
          <p:nvPr/>
        </p:nvSpPr>
        <p:spPr bwMode="auto">
          <a:xfrm>
            <a:off x="5798324" y="4769820"/>
            <a:ext cx="22225" cy="222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21599"/>
                </a:moveTo>
                <a:cubicBezTo>
                  <a:pt x="16769" y="21599"/>
                  <a:pt x="21600" y="16769"/>
                  <a:pt x="21600" y="10800"/>
                </a:cubicBezTo>
                <a:cubicBezTo>
                  <a:pt x="21600" y="4830"/>
                  <a:pt x="16769" y="0"/>
                  <a:pt x="10800" y="0"/>
                </a:cubicBezTo>
                <a:cubicBezTo>
                  <a:pt x="4830" y="0"/>
                  <a:pt x="0" y="4830"/>
                  <a:pt x="0" y="10800"/>
                </a:cubicBezTo>
                <a:cubicBezTo>
                  <a:pt x="0" y="16769"/>
                  <a:pt x="4830" y="21599"/>
                  <a:pt x="10800" y="21599"/>
                </a:cubicBezTo>
              </a:path>
            </a:pathLst>
          </a:custGeom>
          <a:solidFill>
            <a:srgbClr val="FDB817"/>
          </a:solidFill>
          <a:ln>
            <a:noFill/>
          </a:ln>
          <a:effectLst/>
        </p:spPr>
        <p:txBody>
          <a:bodyPr lIns="38026" tIns="38026" rIns="38026" bIns="38026" anchor="ctr"/>
          <a:lstStyle/>
          <a:p>
            <a:pPr defTabSz="455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10" name="AutoShape 51"/>
          <p:cNvSpPr/>
          <p:nvPr/>
        </p:nvSpPr>
        <p:spPr bwMode="auto">
          <a:xfrm>
            <a:off x="5798324" y="4701557"/>
            <a:ext cx="22225" cy="238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21599"/>
                </a:moveTo>
                <a:cubicBezTo>
                  <a:pt x="16769" y="21599"/>
                  <a:pt x="21600" y="16769"/>
                  <a:pt x="21600" y="10800"/>
                </a:cubicBezTo>
                <a:cubicBezTo>
                  <a:pt x="21600" y="4830"/>
                  <a:pt x="16769" y="0"/>
                  <a:pt x="10800" y="0"/>
                </a:cubicBezTo>
                <a:cubicBezTo>
                  <a:pt x="4830" y="0"/>
                  <a:pt x="0" y="4830"/>
                  <a:pt x="0" y="10800"/>
                </a:cubicBezTo>
                <a:cubicBezTo>
                  <a:pt x="0" y="16769"/>
                  <a:pt x="4830" y="21599"/>
                  <a:pt x="10800" y="21599"/>
                </a:cubicBezTo>
              </a:path>
            </a:pathLst>
          </a:custGeom>
          <a:solidFill>
            <a:srgbClr val="FDB817"/>
          </a:solidFill>
          <a:ln>
            <a:noFill/>
          </a:ln>
          <a:effectLst/>
        </p:spPr>
        <p:txBody>
          <a:bodyPr lIns="38026" tIns="38026" rIns="38026" bIns="38026" anchor="ctr"/>
          <a:lstStyle/>
          <a:p>
            <a:pPr defTabSz="455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1539240" y="588010"/>
            <a:ext cx="5345430" cy="96901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2495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老客户的返单奖励制度</a:t>
            </a:r>
          </a:p>
          <a:p>
            <a:pPr defTabSz="912495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老客户转介绍佣金提成制度</a:t>
            </a:r>
          </a:p>
        </p:txBody>
      </p:sp>
      <p:sp>
        <p:nvSpPr>
          <p:cNvPr id="22" name="矩形 21"/>
          <p:cNvSpPr/>
          <p:nvPr/>
        </p:nvSpPr>
        <p:spPr>
          <a:xfrm>
            <a:off x="0" y="211015"/>
            <a:ext cx="168812" cy="759656"/>
          </a:xfrm>
          <a:prstGeom prst="rect">
            <a:avLst/>
          </a:prstGeom>
          <a:solidFill>
            <a:srgbClr val="12A8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2" name="图表 11"/>
          <p:cNvGraphicFramePr/>
          <p:nvPr/>
        </p:nvGraphicFramePr>
        <p:xfrm>
          <a:off x="2174875" y="1837055"/>
          <a:ext cx="7677150" cy="401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直角三角形 47"/>
          <p:cNvSpPr/>
          <p:nvPr/>
        </p:nvSpPr>
        <p:spPr>
          <a:xfrm rot="13500907">
            <a:off x="-1333500" y="2095499"/>
            <a:ext cx="2667000" cy="2667000"/>
          </a:xfrm>
          <a:prstGeom prst="rtTriangle">
            <a:avLst/>
          </a:prstGeom>
          <a:solidFill>
            <a:srgbClr val="F26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55" name="直接连接符 54"/>
          <p:cNvCxnSpPr/>
          <p:nvPr/>
        </p:nvCxnSpPr>
        <p:spPr>
          <a:xfrm flipV="1">
            <a:off x="-198437" y="3530599"/>
            <a:ext cx="2176463" cy="2176462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9"/>
          <p:cNvSpPr txBox="1">
            <a:spLocks noChangeArrowheads="1"/>
          </p:cNvSpPr>
          <p:nvPr/>
        </p:nvSpPr>
        <p:spPr bwMode="auto">
          <a:xfrm>
            <a:off x="3494467" y="1947261"/>
            <a:ext cx="5006975" cy="7683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4400" b="1" dirty="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+mn-ea"/>
              </a:rPr>
              <a:t>渠道的裂变</a:t>
            </a:r>
            <a:endParaRPr lang="en-US" sz="4400" b="1" dirty="0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44" name="KSO_Shape"/>
          <p:cNvSpPr/>
          <p:nvPr/>
        </p:nvSpPr>
        <p:spPr bwMode="auto">
          <a:xfrm>
            <a:off x="388620" y="3151087"/>
            <a:ext cx="764931" cy="530352"/>
          </a:xfrm>
          <a:custGeom>
            <a:avLst/>
            <a:gdLst>
              <a:gd name="T0" fmla="*/ 381408390 w 6190"/>
              <a:gd name="T1" fmla="*/ 48095465 h 4291"/>
              <a:gd name="T2" fmla="*/ 398361967 w 6190"/>
              <a:gd name="T3" fmla="*/ 65137202 h 4291"/>
              <a:gd name="T4" fmla="*/ 398361967 w 6190"/>
              <a:gd name="T5" fmla="*/ 340645740 h 4291"/>
              <a:gd name="T6" fmla="*/ 243222337 w 6190"/>
              <a:gd name="T7" fmla="*/ 340645740 h 4291"/>
              <a:gd name="T8" fmla="*/ 243222337 w 6190"/>
              <a:gd name="T9" fmla="*/ 352290696 h 4291"/>
              <a:gd name="T10" fmla="*/ 255534977 w 6190"/>
              <a:gd name="T11" fmla="*/ 354089520 h 4291"/>
              <a:gd name="T12" fmla="*/ 267942405 w 6190"/>
              <a:gd name="T13" fmla="*/ 356456556 h 4291"/>
              <a:gd name="T14" fmla="*/ 280444621 w 6190"/>
              <a:gd name="T15" fmla="*/ 359202195 h 4291"/>
              <a:gd name="T16" fmla="*/ 292852049 w 6190"/>
              <a:gd name="T17" fmla="*/ 362515737 h 4291"/>
              <a:gd name="T18" fmla="*/ 305259477 w 6190"/>
              <a:gd name="T19" fmla="*/ 366208191 h 4291"/>
              <a:gd name="T20" fmla="*/ 317666598 w 6190"/>
              <a:gd name="T21" fmla="*/ 370563353 h 4291"/>
              <a:gd name="T22" fmla="*/ 330074026 w 6190"/>
              <a:gd name="T23" fmla="*/ 375391922 h 4291"/>
              <a:gd name="T24" fmla="*/ 342481454 w 6190"/>
              <a:gd name="T25" fmla="*/ 380693590 h 4291"/>
              <a:gd name="T26" fmla="*/ 342481454 w 6190"/>
              <a:gd name="T27" fmla="*/ 406256349 h 4291"/>
              <a:gd name="T28" fmla="*/ 59858547 w 6190"/>
              <a:gd name="T29" fmla="*/ 406256349 h 4291"/>
              <a:gd name="T30" fmla="*/ 59858547 w 6190"/>
              <a:gd name="T31" fmla="*/ 380693590 h 4291"/>
              <a:gd name="T32" fmla="*/ 65920078 w 6190"/>
              <a:gd name="T33" fmla="*/ 378232057 h 4291"/>
              <a:gd name="T34" fmla="*/ 77853872 w 6190"/>
              <a:gd name="T35" fmla="*/ 373593097 h 4291"/>
              <a:gd name="T36" fmla="*/ 89882455 w 6190"/>
              <a:gd name="T37" fmla="*/ 369332432 h 4291"/>
              <a:gd name="T38" fmla="*/ 101816249 w 6190"/>
              <a:gd name="T39" fmla="*/ 365545482 h 4291"/>
              <a:gd name="T40" fmla="*/ 113939620 w 6190"/>
              <a:gd name="T41" fmla="*/ 362137135 h 4291"/>
              <a:gd name="T42" fmla="*/ 125967894 w 6190"/>
              <a:gd name="T43" fmla="*/ 359107390 h 4291"/>
              <a:gd name="T44" fmla="*/ 137901688 w 6190"/>
              <a:gd name="T45" fmla="*/ 356456556 h 4291"/>
              <a:gd name="T46" fmla="*/ 150025059 w 6190"/>
              <a:gd name="T47" fmla="*/ 354373626 h 4291"/>
              <a:gd name="T48" fmla="*/ 155992110 w 6190"/>
              <a:gd name="T49" fmla="*/ 340645740 h 4291"/>
              <a:gd name="T50" fmla="*/ 0 w 6190"/>
              <a:gd name="T51" fmla="*/ 340645740 h 4291"/>
              <a:gd name="T52" fmla="*/ 0 w 6190"/>
              <a:gd name="T53" fmla="*/ 65137202 h 4291"/>
              <a:gd name="T54" fmla="*/ 16953577 w 6190"/>
              <a:gd name="T55" fmla="*/ 48095465 h 4291"/>
              <a:gd name="T56" fmla="*/ 420335326 w 6190"/>
              <a:gd name="T57" fmla="*/ 406256349 h 4291"/>
              <a:gd name="T58" fmla="*/ 586272213 w 6190"/>
              <a:gd name="T59" fmla="*/ 0 h 4291"/>
              <a:gd name="T60" fmla="*/ 420335326 w 6190"/>
              <a:gd name="T61" fmla="*/ 406256349 h 4291"/>
              <a:gd name="T62" fmla="*/ 441266937 w 6190"/>
              <a:gd name="T63" fmla="*/ 35408890 h 4291"/>
              <a:gd name="T64" fmla="*/ 568276888 w 6190"/>
              <a:gd name="T65" fmla="*/ 74889145 h 4291"/>
              <a:gd name="T66" fmla="*/ 441266937 w 6190"/>
              <a:gd name="T67" fmla="*/ 35408890 h 4291"/>
              <a:gd name="T68" fmla="*/ 441266937 w 6190"/>
              <a:gd name="T69" fmla="*/ 97043248 h 4291"/>
              <a:gd name="T70" fmla="*/ 568276888 w 6190"/>
              <a:gd name="T71" fmla="*/ 136712804 h 4291"/>
              <a:gd name="T72" fmla="*/ 441266937 w 6190"/>
              <a:gd name="T73" fmla="*/ 97043248 h 4291"/>
              <a:gd name="T74" fmla="*/ 440604034 w 6190"/>
              <a:gd name="T75" fmla="*/ 170228065 h 4291"/>
              <a:gd name="T76" fmla="*/ 483224639 w 6190"/>
              <a:gd name="T77" fmla="*/ 200808694 h 4291"/>
              <a:gd name="T78" fmla="*/ 440604034 w 6190"/>
              <a:gd name="T79" fmla="*/ 170228065 h 4291"/>
              <a:gd name="T80" fmla="*/ 440604034 w 6190"/>
              <a:gd name="T81" fmla="*/ 219365150 h 4291"/>
              <a:gd name="T82" fmla="*/ 483224639 w 6190"/>
              <a:gd name="T83" fmla="*/ 249945779 h 4291"/>
              <a:gd name="T84" fmla="*/ 440604034 w 6190"/>
              <a:gd name="T85" fmla="*/ 219365150 h 4291"/>
              <a:gd name="T86" fmla="*/ 364360025 w 6190"/>
              <a:gd name="T87" fmla="*/ 82179246 h 4291"/>
              <a:gd name="T88" fmla="*/ 34001942 w 6190"/>
              <a:gd name="T89" fmla="*/ 306562266 h 4291"/>
              <a:gd name="T90" fmla="*/ 364360025 w 6190"/>
              <a:gd name="T91" fmla="*/ 82179246 h 429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190" h="4291">
                <a:moveTo>
                  <a:pt x="179" y="508"/>
                </a:moveTo>
                <a:lnTo>
                  <a:pt x="4027" y="508"/>
                </a:lnTo>
                <a:lnTo>
                  <a:pt x="4206" y="508"/>
                </a:lnTo>
                <a:lnTo>
                  <a:pt x="4206" y="688"/>
                </a:lnTo>
                <a:lnTo>
                  <a:pt x="4206" y="3418"/>
                </a:lnTo>
                <a:lnTo>
                  <a:pt x="4206" y="3598"/>
                </a:lnTo>
                <a:lnTo>
                  <a:pt x="4027" y="3598"/>
                </a:lnTo>
                <a:lnTo>
                  <a:pt x="2568" y="3598"/>
                </a:lnTo>
                <a:lnTo>
                  <a:pt x="2568" y="3721"/>
                </a:lnTo>
                <a:lnTo>
                  <a:pt x="2634" y="3731"/>
                </a:lnTo>
                <a:lnTo>
                  <a:pt x="2698" y="3740"/>
                </a:lnTo>
                <a:lnTo>
                  <a:pt x="2764" y="3752"/>
                </a:lnTo>
                <a:lnTo>
                  <a:pt x="2829" y="3765"/>
                </a:lnTo>
                <a:lnTo>
                  <a:pt x="2895" y="3779"/>
                </a:lnTo>
                <a:lnTo>
                  <a:pt x="2961" y="3794"/>
                </a:lnTo>
                <a:lnTo>
                  <a:pt x="3026" y="3811"/>
                </a:lnTo>
                <a:lnTo>
                  <a:pt x="3092" y="3829"/>
                </a:lnTo>
                <a:lnTo>
                  <a:pt x="3157" y="3848"/>
                </a:lnTo>
                <a:lnTo>
                  <a:pt x="3223" y="3868"/>
                </a:lnTo>
                <a:lnTo>
                  <a:pt x="3288" y="3891"/>
                </a:lnTo>
                <a:lnTo>
                  <a:pt x="3354" y="3914"/>
                </a:lnTo>
                <a:lnTo>
                  <a:pt x="3419" y="3938"/>
                </a:lnTo>
                <a:lnTo>
                  <a:pt x="3485" y="3965"/>
                </a:lnTo>
                <a:lnTo>
                  <a:pt x="3550" y="3993"/>
                </a:lnTo>
                <a:lnTo>
                  <a:pt x="3616" y="4021"/>
                </a:lnTo>
                <a:lnTo>
                  <a:pt x="3616" y="4291"/>
                </a:lnTo>
                <a:lnTo>
                  <a:pt x="632" y="4291"/>
                </a:lnTo>
                <a:lnTo>
                  <a:pt x="632" y="4021"/>
                </a:lnTo>
                <a:lnTo>
                  <a:pt x="696" y="3995"/>
                </a:lnTo>
                <a:lnTo>
                  <a:pt x="758" y="3970"/>
                </a:lnTo>
                <a:lnTo>
                  <a:pt x="822" y="3946"/>
                </a:lnTo>
                <a:lnTo>
                  <a:pt x="885" y="3924"/>
                </a:lnTo>
                <a:lnTo>
                  <a:pt x="949" y="3901"/>
                </a:lnTo>
                <a:lnTo>
                  <a:pt x="1013" y="3881"/>
                </a:lnTo>
                <a:lnTo>
                  <a:pt x="1075" y="3861"/>
                </a:lnTo>
                <a:lnTo>
                  <a:pt x="1139" y="3843"/>
                </a:lnTo>
                <a:lnTo>
                  <a:pt x="1203" y="3825"/>
                </a:lnTo>
                <a:lnTo>
                  <a:pt x="1266" y="3809"/>
                </a:lnTo>
                <a:lnTo>
                  <a:pt x="1330" y="3793"/>
                </a:lnTo>
                <a:lnTo>
                  <a:pt x="1394" y="3779"/>
                </a:lnTo>
                <a:lnTo>
                  <a:pt x="1456" y="3765"/>
                </a:lnTo>
                <a:lnTo>
                  <a:pt x="1520" y="3753"/>
                </a:lnTo>
                <a:lnTo>
                  <a:pt x="1584" y="3743"/>
                </a:lnTo>
                <a:lnTo>
                  <a:pt x="1647" y="3733"/>
                </a:lnTo>
                <a:lnTo>
                  <a:pt x="1647" y="3598"/>
                </a:lnTo>
                <a:lnTo>
                  <a:pt x="179" y="3598"/>
                </a:lnTo>
                <a:lnTo>
                  <a:pt x="0" y="3598"/>
                </a:lnTo>
                <a:lnTo>
                  <a:pt x="0" y="3418"/>
                </a:lnTo>
                <a:lnTo>
                  <a:pt x="0" y="688"/>
                </a:lnTo>
                <a:lnTo>
                  <a:pt x="0" y="508"/>
                </a:lnTo>
                <a:lnTo>
                  <a:pt x="179" y="508"/>
                </a:lnTo>
                <a:close/>
                <a:moveTo>
                  <a:pt x="4438" y="4291"/>
                </a:moveTo>
                <a:lnTo>
                  <a:pt x="6190" y="4291"/>
                </a:lnTo>
                <a:lnTo>
                  <a:pt x="6190" y="0"/>
                </a:lnTo>
                <a:lnTo>
                  <a:pt x="4438" y="0"/>
                </a:lnTo>
                <a:lnTo>
                  <a:pt x="4438" y="4291"/>
                </a:lnTo>
                <a:close/>
                <a:moveTo>
                  <a:pt x="4659" y="374"/>
                </a:moveTo>
                <a:lnTo>
                  <a:pt x="6000" y="374"/>
                </a:lnTo>
                <a:lnTo>
                  <a:pt x="6000" y="791"/>
                </a:lnTo>
                <a:lnTo>
                  <a:pt x="4659" y="791"/>
                </a:lnTo>
                <a:lnTo>
                  <a:pt x="4659" y="374"/>
                </a:lnTo>
                <a:close/>
                <a:moveTo>
                  <a:pt x="4659" y="1025"/>
                </a:moveTo>
                <a:lnTo>
                  <a:pt x="6000" y="1025"/>
                </a:lnTo>
                <a:lnTo>
                  <a:pt x="6000" y="1444"/>
                </a:lnTo>
                <a:lnTo>
                  <a:pt x="4659" y="1444"/>
                </a:lnTo>
                <a:lnTo>
                  <a:pt x="4659" y="1025"/>
                </a:lnTo>
                <a:close/>
                <a:moveTo>
                  <a:pt x="4652" y="1798"/>
                </a:moveTo>
                <a:lnTo>
                  <a:pt x="5102" y="1798"/>
                </a:lnTo>
                <a:lnTo>
                  <a:pt x="5102" y="2121"/>
                </a:lnTo>
                <a:lnTo>
                  <a:pt x="4652" y="2121"/>
                </a:lnTo>
                <a:lnTo>
                  <a:pt x="4652" y="1798"/>
                </a:lnTo>
                <a:close/>
                <a:moveTo>
                  <a:pt x="4652" y="2317"/>
                </a:moveTo>
                <a:lnTo>
                  <a:pt x="5102" y="2317"/>
                </a:lnTo>
                <a:lnTo>
                  <a:pt x="5102" y="2640"/>
                </a:lnTo>
                <a:lnTo>
                  <a:pt x="4652" y="2640"/>
                </a:lnTo>
                <a:lnTo>
                  <a:pt x="4652" y="2317"/>
                </a:lnTo>
                <a:close/>
                <a:moveTo>
                  <a:pt x="3847" y="868"/>
                </a:moveTo>
                <a:lnTo>
                  <a:pt x="359" y="868"/>
                </a:lnTo>
                <a:lnTo>
                  <a:pt x="359" y="3238"/>
                </a:lnTo>
                <a:lnTo>
                  <a:pt x="3847" y="3238"/>
                </a:lnTo>
                <a:lnTo>
                  <a:pt x="3847" y="8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文本框 49"/>
          <p:cNvSpPr txBox="1">
            <a:spLocks noChangeArrowheads="1"/>
          </p:cNvSpPr>
          <p:nvPr/>
        </p:nvSpPr>
        <p:spPr bwMode="auto">
          <a:xfrm>
            <a:off x="3620566" y="3691689"/>
            <a:ext cx="500697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以点画圈</a:t>
            </a:r>
            <a:endParaRPr lang="en-US" sz="3600" b="1" dirty="0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9220250"/>
  <p:tag name="MH_LIBRARY" val="GRAPHIC"/>
  <p:tag name="MH_TYPE" val="PageTitle"/>
  <p:tag name="MH_ORDER" val="Page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9220250"/>
  <p:tag name="MH_LIBRARY" val="GRAPHIC"/>
  <p:tag name="MH_TYPE" val="Pictur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9220250"/>
  <p:tag name="MH_LIBRARY" val="GRAPHIC"/>
  <p:tag name="MH_TYPE" val="Text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9220250"/>
  <p:tag name="MH_LIBRARY" val="GRAPHIC"/>
  <p:tag name="MH_TYPE" val="Pictur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9220250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310</Words>
  <Application>Microsoft Office PowerPoint</Application>
  <PresentationFormat>宽屏</PresentationFormat>
  <Paragraphs>115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微软雅黑</vt:lpstr>
      <vt:lpstr>Arial</vt:lpstr>
      <vt:lpstr>Calibri</vt:lpstr>
      <vt:lpstr>Calibri Light</vt:lpstr>
      <vt:lpstr>Impact</vt:lpstr>
      <vt:lpstr>Segoe UI Light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topppt.cn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Bessy</cp:lastModifiedBy>
  <cp:revision>174</cp:revision>
  <dcterms:created xsi:type="dcterms:W3CDTF">2015-07-06T14:27:00Z</dcterms:created>
  <dcterms:modified xsi:type="dcterms:W3CDTF">2019-01-11T02:34:56Z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13</vt:lpwstr>
  </property>
  <property fmtid="{D5CDD505-2E9C-101B-9397-08002B2CF9AE}" pid="3" name="KSOProductBuildVer">
    <vt:lpwstr>2052-10.1.0.5803</vt:lpwstr>
  </property>
</Properties>
</file>